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72" r:id="rId7"/>
    <p:sldMasterId id="2147483684" r:id="rId8"/>
    <p:sldMasterId id="2147483696" r:id="rId9"/>
    <p:sldMasterId id="2147483709" r:id="rId10"/>
    <p:sldMasterId id="2147483722"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Lst>
  <p:sldSz cy="6858000" cx="9144000"/>
  <p:notesSz cx="7010400" cy="9296400"/>
  <p:embeddedFontLst>
    <p:embeddedFont>
      <p:font typeface="Libre Franklin"/>
      <p:regular r:id="rId69"/>
      <p:bold r:id="rId70"/>
      <p:italic r:id="rId71"/>
      <p:boldItalic r:id="rId72"/>
    </p:embeddedFont>
    <p:embeddedFont>
      <p:font typeface="Proxima Nova"/>
      <p:regular r:id="rId73"/>
      <p:bold r:id="rId74"/>
      <p:italic r:id="rId75"/>
      <p:boldItalic r:id="rId76"/>
    </p:embeddedFont>
    <p:embeddedFont>
      <p:font typeface="Arial Black"/>
      <p:regular r:id="rId77"/>
    </p:embeddedFont>
    <p:embeddedFont>
      <p:font typeface="Open Sans"/>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82" roundtripDataSignature="AMtx7mipBH7Fmwu3scYGc0WXp3Fowm6Y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566AD33-03B5-41EF-A082-F9380A8A754A}">
  <a:tblStyle styleId="{0566AD33-03B5-41EF-A082-F9380A8A754A}"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80" Type="http://schemas.openxmlformats.org/officeDocument/2006/relationships/font" Target="fonts/OpenSans-italic.fntdata"/><Relationship Id="rId82" Type="http://customschemas.google.com/relationships/presentationmetadata" Target="metadata"/><Relationship Id="rId81" Type="http://schemas.openxmlformats.org/officeDocument/2006/relationships/font" Target="fonts/OpenSans-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ProximaNova-regular.fntdata"/><Relationship Id="rId72" Type="http://schemas.openxmlformats.org/officeDocument/2006/relationships/font" Target="fonts/LibreFranklin-boldItalic.fntdata"/><Relationship Id="rId31" Type="http://schemas.openxmlformats.org/officeDocument/2006/relationships/slide" Target="slides/slide19.xml"/><Relationship Id="rId75" Type="http://schemas.openxmlformats.org/officeDocument/2006/relationships/font" Target="fonts/ProximaNova-italic.fntdata"/><Relationship Id="rId30" Type="http://schemas.openxmlformats.org/officeDocument/2006/relationships/slide" Target="slides/slide18.xml"/><Relationship Id="rId74" Type="http://schemas.openxmlformats.org/officeDocument/2006/relationships/font" Target="fonts/ProximaNova-bold.fntdata"/><Relationship Id="rId33" Type="http://schemas.openxmlformats.org/officeDocument/2006/relationships/slide" Target="slides/slide21.xml"/><Relationship Id="rId77" Type="http://schemas.openxmlformats.org/officeDocument/2006/relationships/font" Target="fonts/ArialBlack-regular.fntdata"/><Relationship Id="rId32" Type="http://schemas.openxmlformats.org/officeDocument/2006/relationships/slide" Target="slides/slide20.xml"/><Relationship Id="rId76" Type="http://schemas.openxmlformats.org/officeDocument/2006/relationships/font" Target="fonts/ProximaNova-boldItalic.fntdata"/><Relationship Id="rId35" Type="http://schemas.openxmlformats.org/officeDocument/2006/relationships/slide" Target="slides/slide23.xml"/><Relationship Id="rId79" Type="http://schemas.openxmlformats.org/officeDocument/2006/relationships/font" Target="fonts/OpenSans-bold.fntdata"/><Relationship Id="rId34" Type="http://schemas.openxmlformats.org/officeDocument/2006/relationships/slide" Target="slides/slide22.xml"/><Relationship Id="rId78" Type="http://schemas.openxmlformats.org/officeDocument/2006/relationships/font" Target="fonts/OpenSans-regular.fntdata"/><Relationship Id="rId71" Type="http://schemas.openxmlformats.org/officeDocument/2006/relationships/font" Target="fonts/LibreFranklin-italic.fntdata"/><Relationship Id="rId70" Type="http://schemas.openxmlformats.org/officeDocument/2006/relationships/font" Target="fonts/LibreFranklin-bold.fntdata"/><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slide" Target="slides/slide50.xml"/><Relationship Id="rId61" Type="http://schemas.openxmlformats.org/officeDocument/2006/relationships/slide" Target="slides/slide49.xml"/><Relationship Id="rId20" Type="http://schemas.openxmlformats.org/officeDocument/2006/relationships/slide" Target="slides/slide8.xml"/><Relationship Id="rId64" Type="http://schemas.openxmlformats.org/officeDocument/2006/relationships/slide" Target="slides/slide52.xml"/><Relationship Id="rId63" Type="http://schemas.openxmlformats.org/officeDocument/2006/relationships/slide" Target="slides/slide51.xml"/><Relationship Id="rId22" Type="http://schemas.openxmlformats.org/officeDocument/2006/relationships/slide" Target="slides/slide10.xml"/><Relationship Id="rId66" Type="http://schemas.openxmlformats.org/officeDocument/2006/relationships/slide" Target="slides/slide54.xml"/><Relationship Id="rId21" Type="http://schemas.openxmlformats.org/officeDocument/2006/relationships/slide" Target="slides/slide9.xml"/><Relationship Id="rId65" Type="http://schemas.openxmlformats.org/officeDocument/2006/relationships/slide" Target="slides/slide53.xml"/><Relationship Id="rId24" Type="http://schemas.openxmlformats.org/officeDocument/2006/relationships/slide" Target="slides/slide12.xml"/><Relationship Id="rId68" Type="http://schemas.openxmlformats.org/officeDocument/2006/relationships/slide" Target="slides/slide56.xml"/><Relationship Id="rId23" Type="http://schemas.openxmlformats.org/officeDocument/2006/relationships/slide" Target="slides/slide11.xml"/><Relationship Id="rId67" Type="http://schemas.openxmlformats.org/officeDocument/2006/relationships/slide" Target="slides/slide55.xml"/><Relationship Id="rId60" Type="http://schemas.openxmlformats.org/officeDocument/2006/relationships/slide" Target="slides/slide48.xml"/><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font" Target="fonts/LibreFranklin-regular.fntdata"/><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7.xml"/><Relationship Id="rId55" Type="http://schemas.openxmlformats.org/officeDocument/2006/relationships/slide" Target="slides/slide43.xml"/><Relationship Id="rId10" Type="http://schemas.openxmlformats.org/officeDocument/2006/relationships/slideMaster" Target="slideMasters/slideMaster6.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15" Type="http://schemas.openxmlformats.org/officeDocument/2006/relationships/slide" Target="slides/slide3.xml"/><Relationship Id="rId59" Type="http://schemas.openxmlformats.org/officeDocument/2006/relationships/slide" Target="slides/slide47.xml"/><Relationship Id="rId14" Type="http://schemas.openxmlformats.org/officeDocument/2006/relationships/slide" Target="slides/slide2.xml"/><Relationship Id="rId58" Type="http://schemas.openxmlformats.org/officeDocument/2006/relationships/slide" Target="slides/slide46.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8475" cy="4667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338" y="0"/>
            <a:ext cx="3038475" cy="466725"/>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675"/>
            <a:ext cx="3038475" cy="46672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fbd20fc70f_0_0:notes"/>
          <p:cNvSpPr/>
          <p:nvPr>
            <p:ph idx="2" type="sldImg"/>
          </p:nvPr>
        </p:nvSpPr>
        <p:spPr>
          <a:xfrm>
            <a:off x="1414463" y="1162050"/>
            <a:ext cx="4181400" cy="31368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fbd20fc70f_0_0:notes"/>
          <p:cNvSpPr txBox="1"/>
          <p:nvPr>
            <p:ph idx="1" type="body"/>
          </p:nvPr>
        </p:nvSpPr>
        <p:spPr>
          <a:xfrm>
            <a:off x="701675" y="4473575"/>
            <a:ext cx="5607000" cy="3660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gfbd20fc70f_0_0:notes"/>
          <p:cNvSpPr txBox="1"/>
          <p:nvPr>
            <p:ph idx="12" type="sldNum"/>
          </p:nvPr>
        </p:nvSpPr>
        <p:spPr>
          <a:xfrm>
            <a:off x="3970338" y="8829675"/>
            <a:ext cx="3038400" cy="4668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0: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10: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11: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11: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12: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p12: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13: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13: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14: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14: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15: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p15: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16: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16: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17: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p17: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18: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18: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19: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p19: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2: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20: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20: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21: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p21: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22: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p22: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23: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23: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24: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24: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25: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25: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26: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p26: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27: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p27: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28: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p28: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29: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p29: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3: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3: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30: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p30: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31: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p31: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32: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9" name="Google Shape;749;p32: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33: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To enroll in CCP at NC State, here is a snapshot of your steps.</a:t>
            </a:r>
            <a:endParaRPr/>
          </a:p>
          <a:p>
            <a:pPr indent="-228600" lvl="0" marL="457200" marR="0" rtl="0" algn="l">
              <a:lnSpc>
                <a:spcPct val="100000"/>
              </a:lnSpc>
              <a:spcBef>
                <a:spcPts val="0"/>
              </a:spcBef>
              <a:spcAft>
                <a:spcPts val="0"/>
              </a:spcAft>
              <a:buSzPts val="1400"/>
              <a:buNone/>
            </a:pPr>
            <a:r>
              <a:t/>
            </a:r>
            <a:endParaRPr/>
          </a:p>
        </p:txBody>
      </p:sp>
      <p:sp>
        <p:nvSpPr>
          <p:cNvPr id="756" name="Google Shape;756;p33: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34: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Tuition Freedom Scholarship (TFS)</a:t>
            </a:r>
            <a:endParaRPr/>
          </a:p>
        </p:txBody>
      </p:sp>
      <p:sp>
        <p:nvSpPr>
          <p:cNvPr id="766" name="Google Shape;766;p34: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p35: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Tuition Freedom Scholarship (TFS)</a:t>
            </a:r>
            <a:endParaRPr/>
          </a:p>
        </p:txBody>
      </p:sp>
      <p:sp>
        <p:nvSpPr>
          <p:cNvPr id="776" name="Google Shape;776;p35: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36: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For more information and to apply for CCP with NC State college, visit ncstatecollege.edu/ccp. </a:t>
            </a:r>
            <a:endParaRPr/>
          </a:p>
        </p:txBody>
      </p:sp>
      <p:sp>
        <p:nvSpPr>
          <p:cNvPr id="790" name="Google Shape;790;p36: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00" name="Google Shape;800;p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38: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3" name="Google Shape;813;p38: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39: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7" name="Google Shape;827;p39: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4: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40: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7" name="Google Shape;847;p40: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41: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3" name="Google Shape;863;p41: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42: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6" name="Google Shape;876;p42: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43: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8" name="Google Shape;888;p43: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p44: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p45: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200000"/>
              </a:lnSpc>
              <a:spcBef>
                <a:spcPts val="0"/>
              </a:spcBef>
              <a:spcAft>
                <a:spcPts val="0"/>
              </a:spcAft>
              <a:buSzPts val="1400"/>
              <a:buFont typeface="Arial"/>
              <a:buNone/>
            </a:pPr>
            <a:r>
              <a:rPr lang="en-US" sz="1200">
                <a:latin typeface="Arial"/>
                <a:ea typeface="Arial"/>
                <a:cs typeface="Arial"/>
                <a:sym typeface="Arial"/>
              </a:rPr>
              <a:t>SCRIPT:</a:t>
            </a:r>
            <a:endParaRPr/>
          </a:p>
          <a:p>
            <a:pPr indent="-285750" lvl="0" marL="285750" rtl="0" algn="l">
              <a:lnSpc>
                <a:spcPct val="200000"/>
              </a:lnSpc>
              <a:spcBef>
                <a:spcPts val="1200"/>
              </a:spcBef>
              <a:spcAft>
                <a:spcPts val="0"/>
              </a:spcAft>
              <a:buSzPts val="1400"/>
              <a:buFont typeface="Arial"/>
              <a:buChar char="•"/>
            </a:pPr>
            <a:r>
              <a:rPr lang="en-US" sz="1200">
                <a:latin typeface="Arial"/>
                <a:ea typeface="Arial"/>
                <a:cs typeface="Arial"/>
                <a:sym typeface="Arial"/>
              </a:rPr>
              <a:t>The university has canceled all on-campus admissions events ON ALL CAMPUSES through December 20.</a:t>
            </a:r>
            <a:endParaRPr/>
          </a:p>
          <a:p>
            <a:pPr indent="-285750" lvl="0" marL="285750" rtl="0" algn="l">
              <a:lnSpc>
                <a:spcPct val="200000"/>
              </a:lnSpc>
              <a:spcBef>
                <a:spcPts val="1200"/>
              </a:spcBef>
              <a:spcAft>
                <a:spcPts val="1200"/>
              </a:spcAft>
              <a:buSzPts val="1400"/>
              <a:buFont typeface="Arial"/>
              <a:buChar char="•"/>
            </a:pPr>
            <a:r>
              <a:rPr lang="en-US" sz="1200">
                <a:latin typeface="Arial"/>
                <a:ea typeface="Arial"/>
                <a:cs typeface="Arial"/>
                <a:sym typeface="Arial"/>
              </a:rPr>
              <a:t>We want you to visit campus when it’s safe for you and our community. In the meantime … </a:t>
            </a:r>
            <a:endParaRPr/>
          </a:p>
        </p:txBody>
      </p:sp>
      <p:sp>
        <p:nvSpPr>
          <p:cNvPr id="910" name="Google Shape;910;p45: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p46: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200000"/>
              </a:lnSpc>
              <a:spcBef>
                <a:spcPts val="0"/>
              </a:spcBef>
              <a:spcAft>
                <a:spcPts val="1200"/>
              </a:spcAft>
              <a:buSzPts val="1400"/>
              <a:buFont typeface="Arial"/>
              <a:buNone/>
            </a:pPr>
            <a:r>
              <a:t/>
            </a:r>
            <a:endParaRPr sz="1200">
              <a:latin typeface="Arial"/>
              <a:ea typeface="Arial"/>
              <a:cs typeface="Arial"/>
              <a:sym typeface="Arial"/>
            </a:endParaRPr>
          </a:p>
        </p:txBody>
      </p:sp>
      <p:sp>
        <p:nvSpPr>
          <p:cNvPr id="930" name="Google Shape;930;p46: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p47: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Ohio State has over 200+ majors. They are listed on the back of your booklet you received when you arrived. </a:t>
            </a:r>
            <a:endParaRPr/>
          </a:p>
          <a:p>
            <a:pPr indent="-228600" lvl="0" marL="457200" marR="0" rtl="0" algn="l">
              <a:lnSpc>
                <a:spcPct val="100000"/>
              </a:lnSpc>
              <a:spcBef>
                <a:spcPts val="0"/>
              </a:spcBef>
              <a:spcAft>
                <a:spcPts val="0"/>
              </a:spcAft>
              <a:buSzPts val="1400"/>
              <a:buNone/>
            </a:pPr>
            <a:r>
              <a:rPr lang="en-US"/>
              <a:t>Wide range of options. </a:t>
            </a:r>
            <a:endParaRPr/>
          </a:p>
          <a:p>
            <a:pPr indent="-228600" lvl="0" marL="457200" marR="0" rtl="0" algn="l">
              <a:lnSpc>
                <a:spcPct val="100000"/>
              </a:lnSpc>
              <a:spcBef>
                <a:spcPts val="0"/>
              </a:spcBef>
              <a:spcAft>
                <a:spcPts val="0"/>
              </a:spcAft>
              <a:buSzPts val="1400"/>
              <a:buNone/>
            </a:pPr>
            <a:r>
              <a:rPr lang="en-US"/>
              <a:t>Check out the majors.osu.edu website for information</a:t>
            </a:r>
            <a:endParaRPr/>
          </a:p>
          <a:p>
            <a:pPr indent="-228600" lvl="0" marL="457200" marR="0" rtl="0" algn="l">
              <a:lnSpc>
                <a:spcPct val="100000"/>
              </a:lnSpc>
              <a:spcBef>
                <a:spcPts val="0"/>
              </a:spcBef>
              <a:spcAft>
                <a:spcPts val="0"/>
              </a:spcAft>
              <a:buSzPts val="1400"/>
              <a:buNone/>
            </a:pPr>
            <a:r>
              <a:rPr lang="en-US"/>
              <a:t>Expected to change majors. You are learning. You are exploring.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p48: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200000"/>
              </a:lnSpc>
              <a:spcBef>
                <a:spcPts val="0"/>
              </a:spcBef>
              <a:spcAft>
                <a:spcPts val="1200"/>
              </a:spcAft>
              <a:buSzPts val="1400"/>
              <a:buFont typeface="Arial"/>
              <a:buNone/>
            </a:pPr>
            <a:r>
              <a:t/>
            </a:r>
            <a:endParaRPr sz="1200">
              <a:latin typeface="Arial"/>
              <a:ea typeface="Arial"/>
              <a:cs typeface="Arial"/>
              <a:sym typeface="Arial"/>
            </a:endParaRPr>
          </a:p>
        </p:txBody>
      </p:sp>
      <p:sp>
        <p:nvSpPr>
          <p:cNvPr id="957" name="Google Shape;957;p48: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p49: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200000"/>
              </a:lnSpc>
              <a:spcBef>
                <a:spcPts val="0"/>
              </a:spcBef>
              <a:spcAft>
                <a:spcPts val="1200"/>
              </a:spcAft>
              <a:buSzPts val="1400"/>
              <a:buFont typeface="Arial"/>
              <a:buNone/>
            </a:pPr>
            <a:r>
              <a:t/>
            </a:r>
            <a:endParaRPr sz="1200">
              <a:latin typeface="Arial"/>
              <a:ea typeface="Arial"/>
              <a:cs typeface="Arial"/>
              <a:sym typeface="Arial"/>
            </a:endParaRPr>
          </a:p>
        </p:txBody>
      </p:sp>
      <p:sp>
        <p:nvSpPr>
          <p:cNvPr id="973" name="Google Shape;973;p49: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5: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5: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7" name="Google Shape;987;p50: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200000"/>
              </a:lnSpc>
              <a:spcBef>
                <a:spcPts val="0"/>
              </a:spcBef>
              <a:spcAft>
                <a:spcPts val="1200"/>
              </a:spcAft>
              <a:buSzPts val="1400"/>
              <a:buFont typeface="Arial"/>
              <a:buNone/>
            </a:pPr>
            <a:r>
              <a:t/>
            </a:r>
            <a:endParaRPr sz="1200">
              <a:latin typeface="Arial"/>
              <a:ea typeface="Arial"/>
              <a:cs typeface="Arial"/>
              <a:sym typeface="Arial"/>
            </a:endParaRPr>
          </a:p>
        </p:txBody>
      </p:sp>
      <p:sp>
        <p:nvSpPr>
          <p:cNvPr id="988" name="Google Shape;988;p50: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p51:notes"/>
          <p:cNvSpPr txBox="1"/>
          <p:nvPr>
            <p:ph idx="1" type="body"/>
          </p:nvPr>
        </p:nvSpPr>
        <p:spPr>
          <a:xfrm>
            <a:off x="701675" y="4473575"/>
            <a:ext cx="5607050" cy="3660775"/>
          </a:xfrm>
          <a:prstGeom prst="rect">
            <a:avLst/>
          </a:prstGeom>
          <a:noFill/>
          <a:ln>
            <a:noFill/>
          </a:ln>
        </p:spPr>
        <p:txBody>
          <a:bodyPr anchorCtr="0" anchor="t" bIns="45700" lIns="91425" spcFirstLastPara="1" rIns="91425" wrap="square" tIns="45700">
            <a:noAutofit/>
          </a:bodyPr>
          <a:lstStyle/>
          <a:p>
            <a:pPr indent="0" lvl="0" marL="0" rtl="0" algn="l">
              <a:lnSpc>
                <a:spcPct val="200000"/>
              </a:lnSpc>
              <a:spcBef>
                <a:spcPts val="0"/>
              </a:spcBef>
              <a:spcAft>
                <a:spcPts val="1200"/>
              </a:spcAft>
              <a:buSzPts val="1400"/>
              <a:buFont typeface="Arial"/>
              <a:buNone/>
            </a:pPr>
            <a:r>
              <a:t/>
            </a:r>
            <a:endParaRPr sz="1200">
              <a:latin typeface="Arial"/>
              <a:ea typeface="Arial"/>
              <a:cs typeface="Arial"/>
              <a:sym typeface="Arial"/>
            </a:endParaRPr>
          </a:p>
        </p:txBody>
      </p:sp>
      <p:sp>
        <p:nvSpPr>
          <p:cNvPr id="1006" name="Google Shape;1006;p51:notes"/>
          <p:cNvSpPr txBox="1"/>
          <p:nvPr>
            <p:ph idx="12" type="sldNum"/>
          </p:nvPr>
        </p:nvSpPr>
        <p:spPr>
          <a:xfrm>
            <a:off x="3970338"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52: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6" name="Google Shape;1016;p52: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53: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5" name="Google Shape;1025;p53: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54: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6" name="Google Shape;1036;p54: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55: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1" name="Google Shape;1041;p55: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56: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7" name="Google Shape;1047;p56: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6: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6: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7: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7: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8: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8: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9:notes"/>
          <p:cNvSpPr txBox="1"/>
          <p:nvPr>
            <p:ph idx="1" type="body"/>
          </p:nvPr>
        </p:nvSpPr>
        <p:spPr>
          <a:xfrm>
            <a:off x="701675" y="4473575"/>
            <a:ext cx="5607050" cy="366077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9: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5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17" name="Google Shape;17;p5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18" name="Google Shape;18;p5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4" name="Google Shape;74;p84"/>
          <p:cNvSpPr txBox="1"/>
          <p:nvPr>
            <p:ph idx="1" type="body"/>
          </p:nvPr>
        </p:nvSpPr>
        <p:spPr>
          <a:xfrm rot="5400000">
            <a:off x="2308949" y="-251550"/>
            <a:ext cx="4526100" cy="82296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75" name="Google Shape;75;p8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76" name="Google Shape;76;p8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77" name="Google Shape;77;p8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5"/>
          <p:cNvSpPr txBox="1"/>
          <p:nvPr>
            <p:ph type="title"/>
          </p:nvPr>
        </p:nvSpPr>
        <p:spPr>
          <a:xfrm rot="5400000">
            <a:off x="4732349" y="2171688"/>
            <a:ext cx="5851500" cy="20574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85"/>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81" name="Google Shape;81;p8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82" name="Google Shape;82;p8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83" name="Google Shape;83;p8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93" name="Shape 93"/>
        <p:cNvGrpSpPr/>
        <p:nvPr/>
      </p:nvGrpSpPr>
      <p:grpSpPr>
        <a:xfrm>
          <a:off x="0" y="0"/>
          <a:ext cx="0" cy="0"/>
          <a:chOff x="0" y="0"/>
          <a:chExt cx="0" cy="0"/>
        </a:xfrm>
      </p:grpSpPr>
      <p:sp>
        <p:nvSpPr>
          <p:cNvPr id="94" name="Google Shape;94;p60"/>
          <p:cNvSpPr/>
          <p:nvPr/>
        </p:nvSpPr>
        <p:spPr>
          <a:xfrm>
            <a:off x="2382" y="6400800"/>
            <a:ext cx="9141600" cy="457200"/>
          </a:xfrm>
          <a:prstGeom prst="rect">
            <a:avLst/>
          </a:prstGeom>
          <a:solidFill>
            <a:srgbClr val="6180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60"/>
          <p:cNvSpPr/>
          <p:nvPr/>
        </p:nvSpPr>
        <p:spPr>
          <a:xfrm>
            <a:off x="12" y="6334316"/>
            <a:ext cx="9141600" cy="63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60"/>
          <p:cNvSpPr txBox="1"/>
          <p:nvPr>
            <p:ph type="ctrTitle"/>
          </p:nvPr>
        </p:nvSpPr>
        <p:spPr>
          <a:xfrm>
            <a:off x="822960" y="758952"/>
            <a:ext cx="7543800" cy="35661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262626"/>
              </a:buClr>
              <a:buSzPts val="6000"/>
              <a:buFont typeface="Calibri"/>
              <a:buNone/>
              <a:defRPr sz="60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7" name="Google Shape;97;p60"/>
          <p:cNvSpPr txBox="1"/>
          <p:nvPr>
            <p:ph idx="1" type="subTitle"/>
          </p:nvPr>
        </p:nvSpPr>
        <p:spPr>
          <a:xfrm>
            <a:off x="825038" y="4455621"/>
            <a:ext cx="7543800" cy="11430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200"/>
              </a:spcBef>
              <a:spcAft>
                <a:spcPts val="0"/>
              </a:spcAft>
              <a:buSzPts val="1800"/>
              <a:buNone/>
              <a:defRPr sz="1800" cap="none">
                <a:solidFill>
                  <a:schemeClr val="dk2"/>
                </a:solidFill>
                <a:latin typeface="Calibri"/>
                <a:ea typeface="Calibri"/>
                <a:cs typeface="Calibri"/>
                <a:sym typeface="Calibri"/>
              </a:defRPr>
            </a:lvl1pPr>
            <a:lvl2pPr lvl="1" rtl="0" algn="ctr">
              <a:lnSpc>
                <a:spcPct val="90000"/>
              </a:lnSpc>
              <a:spcBef>
                <a:spcPts val="200"/>
              </a:spcBef>
              <a:spcAft>
                <a:spcPts val="0"/>
              </a:spcAft>
              <a:buSzPts val="1800"/>
              <a:buNone/>
              <a:defRPr sz="1800"/>
            </a:lvl2pPr>
            <a:lvl3pPr lvl="2" rtl="0" algn="ctr">
              <a:lnSpc>
                <a:spcPct val="90000"/>
              </a:lnSpc>
              <a:spcBef>
                <a:spcPts val="400"/>
              </a:spcBef>
              <a:spcAft>
                <a:spcPts val="0"/>
              </a:spcAft>
              <a:buSzPts val="1800"/>
              <a:buNone/>
              <a:defRPr sz="1800"/>
            </a:lvl3pPr>
            <a:lvl4pPr lvl="3" rtl="0" algn="ctr">
              <a:lnSpc>
                <a:spcPct val="90000"/>
              </a:lnSpc>
              <a:spcBef>
                <a:spcPts val="400"/>
              </a:spcBef>
              <a:spcAft>
                <a:spcPts val="0"/>
              </a:spcAft>
              <a:buSzPts val="1500"/>
              <a:buNone/>
              <a:defRPr sz="1500"/>
            </a:lvl4pPr>
            <a:lvl5pPr lvl="4" rtl="0" algn="ctr">
              <a:lnSpc>
                <a:spcPct val="90000"/>
              </a:lnSpc>
              <a:spcBef>
                <a:spcPts val="400"/>
              </a:spcBef>
              <a:spcAft>
                <a:spcPts val="0"/>
              </a:spcAft>
              <a:buSzPts val="1500"/>
              <a:buNone/>
              <a:defRPr sz="1500"/>
            </a:lvl5pPr>
            <a:lvl6pPr lvl="5" rtl="0" algn="ctr">
              <a:lnSpc>
                <a:spcPct val="90000"/>
              </a:lnSpc>
              <a:spcBef>
                <a:spcPts val="400"/>
              </a:spcBef>
              <a:spcAft>
                <a:spcPts val="0"/>
              </a:spcAft>
              <a:buSzPts val="1500"/>
              <a:buNone/>
              <a:defRPr sz="1500"/>
            </a:lvl6pPr>
            <a:lvl7pPr lvl="6" rtl="0" algn="ctr">
              <a:lnSpc>
                <a:spcPct val="90000"/>
              </a:lnSpc>
              <a:spcBef>
                <a:spcPts val="400"/>
              </a:spcBef>
              <a:spcAft>
                <a:spcPts val="0"/>
              </a:spcAft>
              <a:buSzPts val="1500"/>
              <a:buNone/>
              <a:defRPr sz="1500"/>
            </a:lvl7pPr>
            <a:lvl8pPr lvl="7" rtl="0" algn="ctr">
              <a:lnSpc>
                <a:spcPct val="90000"/>
              </a:lnSpc>
              <a:spcBef>
                <a:spcPts val="400"/>
              </a:spcBef>
              <a:spcAft>
                <a:spcPts val="0"/>
              </a:spcAft>
              <a:buSzPts val="1500"/>
              <a:buNone/>
              <a:defRPr sz="1500"/>
            </a:lvl8pPr>
            <a:lvl9pPr lvl="8" rtl="0" algn="ctr">
              <a:lnSpc>
                <a:spcPct val="90000"/>
              </a:lnSpc>
              <a:spcBef>
                <a:spcPts val="400"/>
              </a:spcBef>
              <a:spcAft>
                <a:spcPts val="400"/>
              </a:spcAft>
              <a:buSzPts val="1500"/>
              <a:buNone/>
              <a:defRPr sz="1500"/>
            </a:lvl9pPr>
          </a:lstStyle>
          <a:p/>
        </p:txBody>
      </p:sp>
      <p:sp>
        <p:nvSpPr>
          <p:cNvPr id="98" name="Google Shape;98;p60"/>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60"/>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 name="Google Shape;100;p60"/>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cxnSp>
        <p:nvCxnSpPr>
          <p:cNvPr id="101" name="Google Shape;101;p60"/>
          <p:cNvCxnSpPr/>
          <p:nvPr/>
        </p:nvCxnSpPr>
        <p:spPr>
          <a:xfrm>
            <a:off x="905744" y="4343400"/>
            <a:ext cx="74067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2" name="Shape 102"/>
        <p:cNvGrpSpPr/>
        <p:nvPr/>
      </p:nvGrpSpPr>
      <p:grpSpPr>
        <a:xfrm>
          <a:off x="0" y="0"/>
          <a:ext cx="0" cy="0"/>
          <a:chOff x="0" y="0"/>
          <a:chExt cx="0" cy="0"/>
        </a:xfrm>
      </p:grpSpPr>
      <p:sp>
        <p:nvSpPr>
          <p:cNvPr id="103" name="Google Shape;103;p61"/>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p61"/>
          <p:cNvSpPr txBox="1"/>
          <p:nvPr>
            <p:ph idx="1" type="body"/>
          </p:nvPr>
        </p:nvSpPr>
        <p:spPr>
          <a:xfrm>
            <a:off x="822960" y="1845734"/>
            <a:ext cx="7543800" cy="4023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105" name="Google Shape;105;p61"/>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6" name="Google Shape;106;p61"/>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7" name="Google Shape;107;p61"/>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62"/>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62"/>
          <p:cNvSpPr txBox="1"/>
          <p:nvPr>
            <p:ph idx="1" type="body"/>
          </p:nvPr>
        </p:nvSpPr>
        <p:spPr>
          <a:xfrm>
            <a:off x="822959" y="1845734"/>
            <a:ext cx="3703200" cy="4023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111" name="Google Shape;111;p62"/>
          <p:cNvSpPr txBox="1"/>
          <p:nvPr>
            <p:ph idx="2" type="body"/>
          </p:nvPr>
        </p:nvSpPr>
        <p:spPr>
          <a:xfrm>
            <a:off x="4663440" y="1845735"/>
            <a:ext cx="3703200" cy="4023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112" name="Google Shape;112;p62"/>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3" name="Google Shape;113;p62"/>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4" name="Google Shape;114;p62"/>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15" name="Shape 115"/>
        <p:cNvGrpSpPr/>
        <p:nvPr/>
      </p:nvGrpSpPr>
      <p:grpSpPr>
        <a:xfrm>
          <a:off x="0" y="0"/>
          <a:ext cx="0" cy="0"/>
          <a:chOff x="0" y="0"/>
          <a:chExt cx="0" cy="0"/>
        </a:xfrm>
      </p:grpSpPr>
      <p:sp>
        <p:nvSpPr>
          <p:cNvPr id="116" name="Google Shape;116;p123"/>
          <p:cNvSpPr/>
          <p:nvPr/>
        </p:nvSpPr>
        <p:spPr>
          <a:xfrm>
            <a:off x="2382" y="6400800"/>
            <a:ext cx="9141600" cy="457200"/>
          </a:xfrm>
          <a:prstGeom prst="rect">
            <a:avLst/>
          </a:prstGeom>
          <a:solidFill>
            <a:srgbClr val="6180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23"/>
          <p:cNvSpPr/>
          <p:nvPr/>
        </p:nvSpPr>
        <p:spPr>
          <a:xfrm>
            <a:off x="12" y="6334316"/>
            <a:ext cx="9141600" cy="63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23"/>
          <p:cNvSpPr txBox="1"/>
          <p:nvPr>
            <p:ph type="title"/>
          </p:nvPr>
        </p:nvSpPr>
        <p:spPr>
          <a:xfrm>
            <a:off x="822960" y="758952"/>
            <a:ext cx="7543800" cy="35661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262626"/>
              </a:buClr>
              <a:buSzPts val="6000"/>
              <a:buFont typeface="Calibri"/>
              <a:buNone/>
              <a:defRPr b="0" sz="60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9" name="Google Shape;119;p123"/>
          <p:cNvSpPr txBox="1"/>
          <p:nvPr>
            <p:ph idx="1" type="body"/>
          </p:nvPr>
        </p:nvSpPr>
        <p:spPr>
          <a:xfrm>
            <a:off x="822960" y="4453128"/>
            <a:ext cx="7543800" cy="11430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200"/>
              </a:spcBef>
              <a:spcAft>
                <a:spcPts val="0"/>
              </a:spcAft>
              <a:buSzPts val="1800"/>
              <a:buNone/>
              <a:defRPr sz="1800" cap="none">
                <a:solidFill>
                  <a:schemeClr val="dk2"/>
                </a:solidFill>
                <a:latin typeface="Calibri"/>
                <a:ea typeface="Calibri"/>
                <a:cs typeface="Calibri"/>
                <a:sym typeface="Calibri"/>
              </a:defRPr>
            </a:lvl1pPr>
            <a:lvl2pPr indent="-228600" lvl="1" marL="914400" rtl="0" algn="l">
              <a:lnSpc>
                <a:spcPct val="90000"/>
              </a:lnSpc>
              <a:spcBef>
                <a:spcPts val="200"/>
              </a:spcBef>
              <a:spcAft>
                <a:spcPts val="0"/>
              </a:spcAft>
              <a:buSzPts val="1350"/>
              <a:buNone/>
              <a:defRPr sz="1350">
                <a:solidFill>
                  <a:srgbClr val="888888"/>
                </a:solidFill>
              </a:defRPr>
            </a:lvl2pPr>
            <a:lvl3pPr indent="-228600" lvl="2" marL="1371600" rtl="0" algn="l">
              <a:lnSpc>
                <a:spcPct val="90000"/>
              </a:lnSpc>
              <a:spcBef>
                <a:spcPts val="400"/>
              </a:spcBef>
              <a:spcAft>
                <a:spcPts val="0"/>
              </a:spcAft>
              <a:buSzPts val="1200"/>
              <a:buNone/>
              <a:defRPr sz="1200">
                <a:solidFill>
                  <a:srgbClr val="888888"/>
                </a:solidFill>
              </a:defRPr>
            </a:lvl3pPr>
            <a:lvl4pPr indent="-228600" lvl="3" marL="1828800" rtl="0" algn="l">
              <a:lnSpc>
                <a:spcPct val="90000"/>
              </a:lnSpc>
              <a:spcBef>
                <a:spcPts val="400"/>
              </a:spcBef>
              <a:spcAft>
                <a:spcPts val="0"/>
              </a:spcAft>
              <a:buSzPts val="1050"/>
              <a:buNone/>
              <a:defRPr sz="1050">
                <a:solidFill>
                  <a:srgbClr val="888888"/>
                </a:solidFill>
              </a:defRPr>
            </a:lvl4pPr>
            <a:lvl5pPr indent="-228600" lvl="4" marL="2286000" rtl="0" algn="l">
              <a:lnSpc>
                <a:spcPct val="90000"/>
              </a:lnSpc>
              <a:spcBef>
                <a:spcPts val="400"/>
              </a:spcBef>
              <a:spcAft>
                <a:spcPts val="0"/>
              </a:spcAft>
              <a:buSzPts val="1050"/>
              <a:buNone/>
              <a:defRPr sz="1050">
                <a:solidFill>
                  <a:srgbClr val="888888"/>
                </a:solidFill>
              </a:defRPr>
            </a:lvl5pPr>
            <a:lvl6pPr indent="-228600" lvl="5" marL="2743200" rtl="0" algn="l">
              <a:lnSpc>
                <a:spcPct val="90000"/>
              </a:lnSpc>
              <a:spcBef>
                <a:spcPts val="400"/>
              </a:spcBef>
              <a:spcAft>
                <a:spcPts val="0"/>
              </a:spcAft>
              <a:buSzPts val="1050"/>
              <a:buNone/>
              <a:defRPr sz="1050">
                <a:solidFill>
                  <a:srgbClr val="888888"/>
                </a:solidFill>
              </a:defRPr>
            </a:lvl6pPr>
            <a:lvl7pPr indent="-228600" lvl="6" marL="3200400" rtl="0" algn="l">
              <a:lnSpc>
                <a:spcPct val="90000"/>
              </a:lnSpc>
              <a:spcBef>
                <a:spcPts val="400"/>
              </a:spcBef>
              <a:spcAft>
                <a:spcPts val="0"/>
              </a:spcAft>
              <a:buSzPts val="1050"/>
              <a:buNone/>
              <a:defRPr sz="1050">
                <a:solidFill>
                  <a:srgbClr val="888888"/>
                </a:solidFill>
              </a:defRPr>
            </a:lvl7pPr>
            <a:lvl8pPr indent="-228600" lvl="7" marL="3657600" rtl="0" algn="l">
              <a:lnSpc>
                <a:spcPct val="90000"/>
              </a:lnSpc>
              <a:spcBef>
                <a:spcPts val="400"/>
              </a:spcBef>
              <a:spcAft>
                <a:spcPts val="0"/>
              </a:spcAft>
              <a:buSzPts val="1050"/>
              <a:buNone/>
              <a:defRPr sz="1050">
                <a:solidFill>
                  <a:srgbClr val="888888"/>
                </a:solidFill>
              </a:defRPr>
            </a:lvl8pPr>
            <a:lvl9pPr indent="-228600" lvl="8" marL="4114800" rtl="0" algn="l">
              <a:lnSpc>
                <a:spcPct val="90000"/>
              </a:lnSpc>
              <a:spcBef>
                <a:spcPts val="400"/>
              </a:spcBef>
              <a:spcAft>
                <a:spcPts val="400"/>
              </a:spcAft>
              <a:buSzPts val="1050"/>
              <a:buNone/>
              <a:defRPr sz="1050">
                <a:solidFill>
                  <a:srgbClr val="888888"/>
                </a:solidFill>
              </a:defRPr>
            </a:lvl9pPr>
          </a:lstStyle>
          <a:p/>
        </p:txBody>
      </p:sp>
      <p:sp>
        <p:nvSpPr>
          <p:cNvPr id="120" name="Google Shape;120;p123"/>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1" name="Google Shape;121;p123"/>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2" name="Google Shape;122;p123"/>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cxnSp>
        <p:nvCxnSpPr>
          <p:cNvPr id="123" name="Google Shape;123;p123"/>
          <p:cNvCxnSpPr/>
          <p:nvPr/>
        </p:nvCxnSpPr>
        <p:spPr>
          <a:xfrm>
            <a:off x="905744" y="4343400"/>
            <a:ext cx="74067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4" name="Shape 124"/>
        <p:cNvGrpSpPr/>
        <p:nvPr/>
      </p:nvGrpSpPr>
      <p:grpSpPr>
        <a:xfrm>
          <a:off x="0" y="0"/>
          <a:ext cx="0" cy="0"/>
          <a:chOff x="0" y="0"/>
          <a:chExt cx="0" cy="0"/>
        </a:xfrm>
      </p:grpSpPr>
      <p:sp>
        <p:nvSpPr>
          <p:cNvPr id="125" name="Google Shape;125;p124"/>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124"/>
          <p:cNvSpPr txBox="1"/>
          <p:nvPr>
            <p:ph idx="1" type="body"/>
          </p:nvPr>
        </p:nvSpPr>
        <p:spPr>
          <a:xfrm>
            <a:off x="822960" y="1846052"/>
            <a:ext cx="3703200" cy="736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200"/>
              </a:spcBef>
              <a:spcAft>
                <a:spcPts val="0"/>
              </a:spcAft>
              <a:buSzPts val="1500"/>
              <a:buNone/>
              <a:defRPr b="0" sz="1500" cap="none">
                <a:solidFill>
                  <a:schemeClr val="dk2"/>
                </a:solidFill>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400"/>
              </a:spcBef>
              <a:spcAft>
                <a:spcPts val="0"/>
              </a:spcAft>
              <a:buSzPts val="1350"/>
              <a:buNone/>
              <a:defRPr b="1" sz="135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SzPts val="1200"/>
              <a:buNone/>
              <a:defRPr b="1" sz="1200"/>
            </a:lvl6pPr>
            <a:lvl7pPr indent="-228600" lvl="6" marL="3200400" rtl="0" algn="l">
              <a:lnSpc>
                <a:spcPct val="90000"/>
              </a:lnSpc>
              <a:spcBef>
                <a:spcPts val="400"/>
              </a:spcBef>
              <a:spcAft>
                <a:spcPts val="0"/>
              </a:spcAft>
              <a:buSzPts val="1200"/>
              <a:buNone/>
              <a:defRPr b="1" sz="1200"/>
            </a:lvl7pPr>
            <a:lvl8pPr indent="-228600" lvl="7" marL="3657600" rtl="0" algn="l">
              <a:lnSpc>
                <a:spcPct val="90000"/>
              </a:lnSpc>
              <a:spcBef>
                <a:spcPts val="400"/>
              </a:spcBef>
              <a:spcAft>
                <a:spcPts val="0"/>
              </a:spcAft>
              <a:buSzPts val="1200"/>
              <a:buNone/>
              <a:defRPr b="1" sz="1200"/>
            </a:lvl8pPr>
            <a:lvl9pPr indent="-228600" lvl="8" marL="4114800" rtl="0" algn="l">
              <a:lnSpc>
                <a:spcPct val="90000"/>
              </a:lnSpc>
              <a:spcBef>
                <a:spcPts val="400"/>
              </a:spcBef>
              <a:spcAft>
                <a:spcPts val="400"/>
              </a:spcAft>
              <a:buSzPts val="1200"/>
              <a:buNone/>
              <a:defRPr b="1" sz="1200"/>
            </a:lvl9pPr>
          </a:lstStyle>
          <a:p/>
        </p:txBody>
      </p:sp>
      <p:sp>
        <p:nvSpPr>
          <p:cNvPr id="127" name="Google Shape;127;p124"/>
          <p:cNvSpPr txBox="1"/>
          <p:nvPr>
            <p:ph idx="2" type="body"/>
          </p:nvPr>
        </p:nvSpPr>
        <p:spPr>
          <a:xfrm>
            <a:off x="822960" y="2582334"/>
            <a:ext cx="3703200" cy="3378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128" name="Google Shape;128;p124"/>
          <p:cNvSpPr txBox="1"/>
          <p:nvPr>
            <p:ph idx="3" type="body"/>
          </p:nvPr>
        </p:nvSpPr>
        <p:spPr>
          <a:xfrm>
            <a:off x="4663440" y="1846052"/>
            <a:ext cx="3703200" cy="736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200"/>
              </a:spcBef>
              <a:spcAft>
                <a:spcPts val="0"/>
              </a:spcAft>
              <a:buSzPts val="1500"/>
              <a:buNone/>
              <a:defRPr b="0" sz="1500" cap="none">
                <a:solidFill>
                  <a:schemeClr val="dk2"/>
                </a:solidFill>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400"/>
              </a:spcBef>
              <a:spcAft>
                <a:spcPts val="0"/>
              </a:spcAft>
              <a:buSzPts val="1350"/>
              <a:buNone/>
              <a:defRPr b="1" sz="135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SzPts val="1200"/>
              <a:buNone/>
              <a:defRPr b="1" sz="1200"/>
            </a:lvl6pPr>
            <a:lvl7pPr indent="-228600" lvl="6" marL="3200400" rtl="0" algn="l">
              <a:lnSpc>
                <a:spcPct val="90000"/>
              </a:lnSpc>
              <a:spcBef>
                <a:spcPts val="400"/>
              </a:spcBef>
              <a:spcAft>
                <a:spcPts val="0"/>
              </a:spcAft>
              <a:buSzPts val="1200"/>
              <a:buNone/>
              <a:defRPr b="1" sz="1200"/>
            </a:lvl7pPr>
            <a:lvl8pPr indent="-228600" lvl="7" marL="3657600" rtl="0" algn="l">
              <a:lnSpc>
                <a:spcPct val="90000"/>
              </a:lnSpc>
              <a:spcBef>
                <a:spcPts val="400"/>
              </a:spcBef>
              <a:spcAft>
                <a:spcPts val="0"/>
              </a:spcAft>
              <a:buSzPts val="1200"/>
              <a:buNone/>
              <a:defRPr b="1" sz="1200"/>
            </a:lvl8pPr>
            <a:lvl9pPr indent="-228600" lvl="8" marL="4114800" rtl="0" algn="l">
              <a:lnSpc>
                <a:spcPct val="90000"/>
              </a:lnSpc>
              <a:spcBef>
                <a:spcPts val="400"/>
              </a:spcBef>
              <a:spcAft>
                <a:spcPts val="400"/>
              </a:spcAft>
              <a:buSzPts val="1200"/>
              <a:buNone/>
              <a:defRPr b="1" sz="1200"/>
            </a:lvl9pPr>
          </a:lstStyle>
          <a:p/>
        </p:txBody>
      </p:sp>
      <p:sp>
        <p:nvSpPr>
          <p:cNvPr id="129" name="Google Shape;129;p124"/>
          <p:cNvSpPr txBox="1"/>
          <p:nvPr>
            <p:ph idx="4" type="body"/>
          </p:nvPr>
        </p:nvSpPr>
        <p:spPr>
          <a:xfrm>
            <a:off x="4663440" y="2582334"/>
            <a:ext cx="3703200" cy="3378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130" name="Google Shape;130;p124"/>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p124"/>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2" name="Google Shape;132;p124"/>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3" name="Shape 133"/>
        <p:cNvGrpSpPr/>
        <p:nvPr/>
      </p:nvGrpSpPr>
      <p:grpSpPr>
        <a:xfrm>
          <a:off x="0" y="0"/>
          <a:ext cx="0" cy="0"/>
          <a:chOff x="0" y="0"/>
          <a:chExt cx="0" cy="0"/>
        </a:xfrm>
      </p:grpSpPr>
      <p:sp>
        <p:nvSpPr>
          <p:cNvPr id="134" name="Google Shape;134;p125"/>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p125"/>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6" name="Google Shape;136;p125"/>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7" name="Google Shape;137;p125"/>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38" name="Shape 138"/>
        <p:cNvGrpSpPr/>
        <p:nvPr/>
      </p:nvGrpSpPr>
      <p:grpSpPr>
        <a:xfrm>
          <a:off x="0" y="0"/>
          <a:ext cx="0" cy="0"/>
          <a:chOff x="0" y="0"/>
          <a:chExt cx="0" cy="0"/>
        </a:xfrm>
      </p:grpSpPr>
      <p:sp>
        <p:nvSpPr>
          <p:cNvPr id="139" name="Google Shape;139;p126"/>
          <p:cNvSpPr/>
          <p:nvPr/>
        </p:nvSpPr>
        <p:spPr>
          <a:xfrm>
            <a:off x="2382" y="6400800"/>
            <a:ext cx="9141600" cy="457200"/>
          </a:xfrm>
          <a:prstGeom prst="rect">
            <a:avLst/>
          </a:prstGeom>
          <a:solidFill>
            <a:srgbClr val="6180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26"/>
          <p:cNvSpPr/>
          <p:nvPr/>
        </p:nvSpPr>
        <p:spPr>
          <a:xfrm>
            <a:off x="12" y="6334316"/>
            <a:ext cx="9141600" cy="63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26"/>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2" name="Google Shape;142;p126"/>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solidFill>
                  <a:srgbClr val="FFFFFF"/>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3" name="Google Shape;143;p126"/>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44" name="Shape 144"/>
        <p:cNvGrpSpPr/>
        <p:nvPr/>
      </p:nvGrpSpPr>
      <p:grpSpPr>
        <a:xfrm>
          <a:off x="0" y="0"/>
          <a:ext cx="0" cy="0"/>
          <a:chOff x="0" y="0"/>
          <a:chExt cx="0" cy="0"/>
        </a:xfrm>
      </p:grpSpPr>
      <p:sp>
        <p:nvSpPr>
          <p:cNvPr id="145" name="Google Shape;145;p127"/>
          <p:cNvSpPr/>
          <p:nvPr/>
        </p:nvSpPr>
        <p:spPr>
          <a:xfrm>
            <a:off x="13" y="0"/>
            <a:ext cx="3038100" cy="6858000"/>
          </a:xfrm>
          <a:prstGeom prst="rect">
            <a:avLst/>
          </a:prstGeom>
          <a:solidFill>
            <a:srgbClr val="6180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27"/>
          <p:cNvSpPr/>
          <p:nvPr/>
        </p:nvSpPr>
        <p:spPr>
          <a:xfrm>
            <a:off x="3030053" y="0"/>
            <a:ext cx="48000" cy="6858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27"/>
          <p:cNvSpPr txBox="1"/>
          <p:nvPr>
            <p:ph type="title"/>
          </p:nvPr>
        </p:nvSpPr>
        <p:spPr>
          <a:xfrm>
            <a:off x="342900" y="594359"/>
            <a:ext cx="2400300" cy="22860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FFFFFF"/>
              </a:buClr>
              <a:buSzPts val="2700"/>
              <a:buFont typeface="Calibri"/>
              <a:buNone/>
              <a:defRPr b="0" sz="27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8" name="Google Shape;148;p127"/>
          <p:cNvSpPr txBox="1"/>
          <p:nvPr>
            <p:ph idx="1" type="body"/>
          </p:nvPr>
        </p:nvSpPr>
        <p:spPr>
          <a:xfrm>
            <a:off x="3600450" y="731520"/>
            <a:ext cx="4869300" cy="52578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149" name="Google Shape;149;p127"/>
          <p:cNvSpPr txBox="1"/>
          <p:nvPr>
            <p:ph idx="2" type="body"/>
          </p:nvPr>
        </p:nvSpPr>
        <p:spPr>
          <a:xfrm>
            <a:off x="342900" y="2926080"/>
            <a:ext cx="2400300" cy="33792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200"/>
              </a:spcBef>
              <a:spcAft>
                <a:spcPts val="0"/>
              </a:spcAft>
              <a:buSzPts val="1125"/>
              <a:buNone/>
              <a:defRPr sz="1125">
                <a:solidFill>
                  <a:srgbClr val="FFFFFF"/>
                </a:solidFill>
              </a:defRPr>
            </a:lvl1pPr>
            <a:lvl2pPr indent="-228600" lvl="1" marL="914400" rtl="0" algn="l">
              <a:lnSpc>
                <a:spcPct val="90000"/>
              </a:lnSpc>
              <a:spcBef>
                <a:spcPts val="200"/>
              </a:spcBef>
              <a:spcAft>
                <a:spcPts val="0"/>
              </a:spcAft>
              <a:buSzPts val="900"/>
              <a:buNone/>
              <a:defRPr sz="900"/>
            </a:lvl2pPr>
            <a:lvl3pPr indent="-228600" lvl="2" marL="1371600" rtl="0" algn="l">
              <a:lnSpc>
                <a:spcPct val="90000"/>
              </a:lnSpc>
              <a:spcBef>
                <a:spcPts val="400"/>
              </a:spcBef>
              <a:spcAft>
                <a:spcPts val="0"/>
              </a:spcAft>
              <a:buSzPts val="750"/>
              <a:buNone/>
              <a:defRPr sz="750"/>
            </a:lvl3pPr>
            <a:lvl4pPr indent="-228600" lvl="3" marL="1828800" rtl="0" algn="l">
              <a:lnSpc>
                <a:spcPct val="90000"/>
              </a:lnSpc>
              <a:spcBef>
                <a:spcPts val="400"/>
              </a:spcBef>
              <a:spcAft>
                <a:spcPts val="0"/>
              </a:spcAft>
              <a:buSzPts val="675"/>
              <a:buNone/>
              <a:defRPr sz="675"/>
            </a:lvl4pPr>
            <a:lvl5pPr indent="-228600" lvl="4" marL="2286000" rtl="0" algn="l">
              <a:lnSpc>
                <a:spcPct val="90000"/>
              </a:lnSpc>
              <a:spcBef>
                <a:spcPts val="400"/>
              </a:spcBef>
              <a:spcAft>
                <a:spcPts val="0"/>
              </a:spcAft>
              <a:buSzPts val="675"/>
              <a:buNone/>
              <a:defRPr sz="675"/>
            </a:lvl5pPr>
            <a:lvl6pPr indent="-228600" lvl="5" marL="2743200" rtl="0" algn="l">
              <a:lnSpc>
                <a:spcPct val="90000"/>
              </a:lnSpc>
              <a:spcBef>
                <a:spcPts val="400"/>
              </a:spcBef>
              <a:spcAft>
                <a:spcPts val="0"/>
              </a:spcAft>
              <a:buSzPts val="675"/>
              <a:buNone/>
              <a:defRPr sz="675"/>
            </a:lvl6pPr>
            <a:lvl7pPr indent="-228600" lvl="6" marL="3200400" rtl="0" algn="l">
              <a:lnSpc>
                <a:spcPct val="90000"/>
              </a:lnSpc>
              <a:spcBef>
                <a:spcPts val="400"/>
              </a:spcBef>
              <a:spcAft>
                <a:spcPts val="0"/>
              </a:spcAft>
              <a:buSzPts val="675"/>
              <a:buNone/>
              <a:defRPr sz="675"/>
            </a:lvl7pPr>
            <a:lvl8pPr indent="-228600" lvl="7" marL="3657600" rtl="0" algn="l">
              <a:lnSpc>
                <a:spcPct val="90000"/>
              </a:lnSpc>
              <a:spcBef>
                <a:spcPts val="400"/>
              </a:spcBef>
              <a:spcAft>
                <a:spcPts val="0"/>
              </a:spcAft>
              <a:buSzPts val="675"/>
              <a:buNone/>
              <a:defRPr sz="675"/>
            </a:lvl8pPr>
            <a:lvl9pPr indent="-228600" lvl="8" marL="4114800" rtl="0" algn="l">
              <a:lnSpc>
                <a:spcPct val="90000"/>
              </a:lnSpc>
              <a:spcBef>
                <a:spcPts val="400"/>
              </a:spcBef>
              <a:spcAft>
                <a:spcPts val="400"/>
              </a:spcAft>
              <a:buSzPts val="675"/>
              <a:buNone/>
              <a:defRPr sz="675"/>
            </a:lvl9pPr>
          </a:lstStyle>
          <a:p/>
        </p:txBody>
      </p:sp>
      <p:sp>
        <p:nvSpPr>
          <p:cNvPr id="150" name="Google Shape;150;p127"/>
          <p:cNvSpPr txBox="1"/>
          <p:nvPr>
            <p:ph idx="10" type="dt"/>
          </p:nvPr>
        </p:nvSpPr>
        <p:spPr>
          <a:xfrm>
            <a:off x="349134" y="6459786"/>
            <a:ext cx="19638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1" name="Google Shape;151;p127"/>
          <p:cNvSpPr txBox="1"/>
          <p:nvPr>
            <p:ph idx="11" type="ftr"/>
          </p:nvPr>
        </p:nvSpPr>
        <p:spPr>
          <a:xfrm>
            <a:off x="3600450" y="6459786"/>
            <a:ext cx="3486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chemeClr val="dk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2" name="Google Shape;152;p127"/>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1pPr>
            <a:lvl2pPr indent="0" lvl="1"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2pPr>
            <a:lvl3pPr indent="0" lvl="2"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3pPr>
            <a:lvl4pPr indent="0" lvl="3"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4pPr>
            <a:lvl5pPr indent="0" lvl="4"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5pPr>
            <a:lvl6pPr indent="0" lvl="5"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6pPr>
            <a:lvl7pPr indent="0" lvl="6"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7pPr>
            <a:lvl8pPr indent="0" lvl="7"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8pPr>
            <a:lvl9pPr indent="0" lvl="8"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6"/>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 name="Google Shape;21;p7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7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23" name="Google Shape;23;p7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24" name="Google Shape;24;p7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53" name="Shape 153"/>
        <p:cNvGrpSpPr/>
        <p:nvPr/>
      </p:nvGrpSpPr>
      <p:grpSpPr>
        <a:xfrm>
          <a:off x="0" y="0"/>
          <a:ext cx="0" cy="0"/>
          <a:chOff x="0" y="0"/>
          <a:chExt cx="0" cy="0"/>
        </a:xfrm>
      </p:grpSpPr>
      <p:sp>
        <p:nvSpPr>
          <p:cNvPr id="154" name="Google Shape;154;p128"/>
          <p:cNvSpPr/>
          <p:nvPr/>
        </p:nvSpPr>
        <p:spPr>
          <a:xfrm>
            <a:off x="0" y="4953000"/>
            <a:ext cx="9141600" cy="1905000"/>
          </a:xfrm>
          <a:prstGeom prst="rect">
            <a:avLst/>
          </a:prstGeom>
          <a:solidFill>
            <a:srgbClr val="6180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28"/>
          <p:cNvSpPr/>
          <p:nvPr/>
        </p:nvSpPr>
        <p:spPr>
          <a:xfrm>
            <a:off x="12" y="4915076"/>
            <a:ext cx="9141600" cy="63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28"/>
          <p:cNvSpPr txBox="1"/>
          <p:nvPr>
            <p:ph type="title"/>
          </p:nvPr>
        </p:nvSpPr>
        <p:spPr>
          <a:xfrm>
            <a:off x="822960" y="5074920"/>
            <a:ext cx="7585200" cy="822900"/>
          </a:xfrm>
          <a:prstGeom prst="rect">
            <a:avLst/>
          </a:prstGeom>
          <a:noFill/>
          <a:ln>
            <a:noFill/>
          </a:ln>
        </p:spPr>
        <p:txBody>
          <a:bodyPr anchorCtr="0" anchor="b" bIns="0" lIns="91425" spcFirstLastPara="1" rIns="91425" wrap="square" tIns="0">
            <a:noAutofit/>
          </a:bodyPr>
          <a:lstStyle>
            <a:lvl1pPr lvl="0" rtl="0" algn="l">
              <a:lnSpc>
                <a:spcPct val="85000"/>
              </a:lnSpc>
              <a:spcBef>
                <a:spcPts val="0"/>
              </a:spcBef>
              <a:spcAft>
                <a:spcPts val="0"/>
              </a:spcAft>
              <a:buClr>
                <a:srgbClr val="FFFFFF"/>
              </a:buClr>
              <a:buSzPts val="2700"/>
              <a:buFont typeface="Calibri"/>
              <a:buNone/>
              <a:defRPr b="0" sz="27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7" name="Google Shape;157;p128"/>
          <p:cNvSpPr/>
          <p:nvPr>
            <p:ph idx="2" type="pic"/>
          </p:nvPr>
        </p:nvSpPr>
        <p:spPr>
          <a:xfrm>
            <a:off x="12" y="0"/>
            <a:ext cx="9144000" cy="4915200"/>
          </a:xfrm>
          <a:prstGeom prst="rect">
            <a:avLst/>
          </a:prstGeom>
          <a:solidFill>
            <a:srgbClr val="B6C3CF"/>
          </a:solidFill>
          <a:ln>
            <a:noFill/>
          </a:ln>
        </p:spPr>
      </p:sp>
      <p:sp>
        <p:nvSpPr>
          <p:cNvPr id="158" name="Google Shape;158;p128"/>
          <p:cNvSpPr txBox="1"/>
          <p:nvPr>
            <p:ph idx="1" type="body"/>
          </p:nvPr>
        </p:nvSpPr>
        <p:spPr>
          <a:xfrm>
            <a:off x="822960" y="5907024"/>
            <a:ext cx="7584900" cy="594300"/>
          </a:xfrm>
          <a:prstGeom prst="rect">
            <a:avLst/>
          </a:prstGeom>
          <a:noFill/>
          <a:ln>
            <a:noFill/>
          </a:ln>
        </p:spPr>
        <p:txBody>
          <a:bodyPr anchorCtr="0" anchor="t" bIns="0" lIns="91425" spcFirstLastPara="1" rIns="91425" wrap="square" tIns="0">
            <a:normAutofit/>
          </a:bodyPr>
          <a:lstStyle>
            <a:lvl1pPr indent="-228600" lvl="0" marL="457200" rtl="0" algn="l">
              <a:lnSpc>
                <a:spcPct val="90000"/>
              </a:lnSpc>
              <a:spcBef>
                <a:spcPts val="0"/>
              </a:spcBef>
              <a:spcAft>
                <a:spcPts val="0"/>
              </a:spcAft>
              <a:buSzPts val="1125"/>
              <a:buNone/>
              <a:defRPr sz="1125">
                <a:solidFill>
                  <a:srgbClr val="FFFFFF"/>
                </a:solidFill>
              </a:defRPr>
            </a:lvl1pPr>
            <a:lvl2pPr indent="-228600" lvl="1" marL="914400" rtl="0" algn="l">
              <a:lnSpc>
                <a:spcPct val="90000"/>
              </a:lnSpc>
              <a:spcBef>
                <a:spcPts val="450"/>
              </a:spcBef>
              <a:spcAft>
                <a:spcPts val="0"/>
              </a:spcAft>
              <a:buSzPts val="900"/>
              <a:buNone/>
              <a:defRPr sz="900"/>
            </a:lvl2pPr>
            <a:lvl3pPr indent="-228600" lvl="2" marL="1371600" rtl="0" algn="l">
              <a:lnSpc>
                <a:spcPct val="90000"/>
              </a:lnSpc>
              <a:spcBef>
                <a:spcPts val="400"/>
              </a:spcBef>
              <a:spcAft>
                <a:spcPts val="0"/>
              </a:spcAft>
              <a:buSzPts val="750"/>
              <a:buNone/>
              <a:defRPr sz="750"/>
            </a:lvl3pPr>
            <a:lvl4pPr indent="-228600" lvl="3" marL="1828800" rtl="0" algn="l">
              <a:lnSpc>
                <a:spcPct val="90000"/>
              </a:lnSpc>
              <a:spcBef>
                <a:spcPts val="400"/>
              </a:spcBef>
              <a:spcAft>
                <a:spcPts val="0"/>
              </a:spcAft>
              <a:buSzPts val="675"/>
              <a:buNone/>
              <a:defRPr sz="675"/>
            </a:lvl4pPr>
            <a:lvl5pPr indent="-228600" lvl="4" marL="2286000" rtl="0" algn="l">
              <a:lnSpc>
                <a:spcPct val="90000"/>
              </a:lnSpc>
              <a:spcBef>
                <a:spcPts val="400"/>
              </a:spcBef>
              <a:spcAft>
                <a:spcPts val="0"/>
              </a:spcAft>
              <a:buSzPts val="675"/>
              <a:buNone/>
              <a:defRPr sz="675"/>
            </a:lvl5pPr>
            <a:lvl6pPr indent="-228600" lvl="5" marL="2743200" rtl="0" algn="l">
              <a:lnSpc>
                <a:spcPct val="90000"/>
              </a:lnSpc>
              <a:spcBef>
                <a:spcPts val="400"/>
              </a:spcBef>
              <a:spcAft>
                <a:spcPts val="0"/>
              </a:spcAft>
              <a:buSzPts val="675"/>
              <a:buNone/>
              <a:defRPr sz="675"/>
            </a:lvl6pPr>
            <a:lvl7pPr indent="-228600" lvl="6" marL="3200400" rtl="0" algn="l">
              <a:lnSpc>
                <a:spcPct val="90000"/>
              </a:lnSpc>
              <a:spcBef>
                <a:spcPts val="400"/>
              </a:spcBef>
              <a:spcAft>
                <a:spcPts val="0"/>
              </a:spcAft>
              <a:buSzPts val="675"/>
              <a:buNone/>
              <a:defRPr sz="675"/>
            </a:lvl7pPr>
            <a:lvl8pPr indent="-228600" lvl="7" marL="3657600" rtl="0" algn="l">
              <a:lnSpc>
                <a:spcPct val="90000"/>
              </a:lnSpc>
              <a:spcBef>
                <a:spcPts val="400"/>
              </a:spcBef>
              <a:spcAft>
                <a:spcPts val="0"/>
              </a:spcAft>
              <a:buSzPts val="675"/>
              <a:buNone/>
              <a:defRPr sz="675"/>
            </a:lvl8pPr>
            <a:lvl9pPr indent="-228600" lvl="8" marL="4114800" rtl="0" algn="l">
              <a:lnSpc>
                <a:spcPct val="90000"/>
              </a:lnSpc>
              <a:spcBef>
                <a:spcPts val="400"/>
              </a:spcBef>
              <a:spcAft>
                <a:spcPts val="400"/>
              </a:spcAft>
              <a:buSzPts val="675"/>
              <a:buNone/>
              <a:defRPr sz="675"/>
            </a:lvl9pPr>
          </a:lstStyle>
          <a:p/>
        </p:txBody>
      </p:sp>
      <p:sp>
        <p:nvSpPr>
          <p:cNvPr id="159" name="Google Shape;159;p128"/>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0" name="Google Shape;160;p128"/>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1" name="Google Shape;161;p128"/>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2" name="Shape 162"/>
        <p:cNvGrpSpPr/>
        <p:nvPr/>
      </p:nvGrpSpPr>
      <p:grpSpPr>
        <a:xfrm>
          <a:off x="0" y="0"/>
          <a:ext cx="0" cy="0"/>
          <a:chOff x="0" y="0"/>
          <a:chExt cx="0" cy="0"/>
        </a:xfrm>
      </p:grpSpPr>
      <p:sp>
        <p:nvSpPr>
          <p:cNvPr id="163" name="Google Shape;163;p129"/>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4" name="Google Shape;164;p129"/>
          <p:cNvSpPr txBox="1"/>
          <p:nvPr>
            <p:ph idx="1" type="body"/>
          </p:nvPr>
        </p:nvSpPr>
        <p:spPr>
          <a:xfrm rot="5400000">
            <a:off x="2583210" y="85484"/>
            <a:ext cx="4023300" cy="7543800"/>
          </a:xfrm>
          <a:prstGeom prst="rect">
            <a:avLst/>
          </a:prstGeom>
          <a:noFill/>
          <a:ln>
            <a:noFill/>
          </a:ln>
        </p:spPr>
        <p:txBody>
          <a:bodyPr anchorCtr="0" anchor="t" bIns="0" lIns="45700" spcFirstLastPara="1" rIns="45700" wrap="square" tIns="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165" name="Google Shape;165;p129"/>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6" name="Google Shape;166;p129"/>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7" name="Google Shape;167;p129"/>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68" name="Shape 168"/>
        <p:cNvGrpSpPr/>
        <p:nvPr/>
      </p:nvGrpSpPr>
      <p:grpSpPr>
        <a:xfrm>
          <a:off x="0" y="0"/>
          <a:ext cx="0" cy="0"/>
          <a:chOff x="0" y="0"/>
          <a:chExt cx="0" cy="0"/>
        </a:xfrm>
      </p:grpSpPr>
      <p:sp>
        <p:nvSpPr>
          <p:cNvPr id="169" name="Google Shape;169;p130"/>
          <p:cNvSpPr/>
          <p:nvPr/>
        </p:nvSpPr>
        <p:spPr>
          <a:xfrm>
            <a:off x="2382" y="6400800"/>
            <a:ext cx="9141600" cy="457200"/>
          </a:xfrm>
          <a:prstGeom prst="rect">
            <a:avLst/>
          </a:prstGeom>
          <a:solidFill>
            <a:srgbClr val="6180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0"/>
          <p:cNvSpPr/>
          <p:nvPr/>
        </p:nvSpPr>
        <p:spPr>
          <a:xfrm>
            <a:off x="12" y="6334316"/>
            <a:ext cx="9141600" cy="63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30"/>
          <p:cNvSpPr txBox="1"/>
          <p:nvPr>
            <p:ph type="title"/>
          </p:nvPr>
        </p:nvSpPr>
        <p:spPr>
          <a:xfrm rot="5400000">
            <a:off x="4649550" y="2306502"/>
            <a:ext cx="5760000" cy="19716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2" name="Google Shape;172;p130"/>
          <p:cNvSpPr txBox="1"/>
          <p:nvPr>
            <p:ph idx="1" type="body"/>
          </p:nvPr>
        </p:nvSpPr>
        <p:spPr>
          <a:xfrm rot="5400000">
            <a:off x="648975" y="391902"/>
            <a:ext cx="5760000" cy="5800800"/>
          </a:xfrm>
          <a:prstGeom prst="rect">
            <a:avLst/>
          </a:prstGeom>
          <a:noFill/>
          <a:ln>
            <a:noFill/>
          </a:ln>
        </p:spPr>
        <p:txBody>
          <a:bodyPr anchorCtr="0" anchor="t" bIns="0" lIns="45700" spcFirstLastPara="1" rIns="45700" wrap="square" tIns="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173" name="Google Shape;173;p130"/>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4" name="Google Shape;174;p130"/>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5" name="Google Shape;175;p130"/>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85" name="Shape 185"/>
        <p:cNvGrpSpPr/>
        <p:nvPr/>
      </p:nvGrpSpPr>
      <p:grpSpPr>
        <a:xfrm>
          <a:off x="0" y="0"/>
          <a:ext cx="0" cy="0"/>
          <a:chOff x="0" y="0"/>
          <a:chExt cx="0" cy="0"/>
        </a:xfrm>
      </p:grpSpPr>
      <p:sp>
        <p:nvSpPr>
          <p:cNvPr id="186" name="Google Shape;186;p64"/>
          <p:cNvSpPr/>
          <p:nvPr/>
        </p:nvSpPr>
        <p:spPr>
          <a:xfrm>
            <a:off x="2382"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64"/>
          <p:cNvSpPr/>
          <p:nvPr/>
        </p:nvSpPr>
        <p:spPr>
          <a:xfrm>
            <a:off x="12"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64"/>
          <p:cNvSpPr txBox="1"/>
          <p:nvPr>
            <p:ph type="ctrTitle"/>
          </p:nvPr>
        </p:nvSpPr>
        <p:spPr>
          <a:xfrm>
            <a:off x="822960" y="758952"/>
            <a:ext cx="7543800" cy="35661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262626"/>
              </a:buClr>
              <a:buSzPts val="6000"/>
              <a:buFont typeface="Calibri"/>
              <a:buNone/>
              <a:defRPr sz="60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9" name="Google Shape;189;p64"/>
          <p:cNvSpPr txBox="1"/>
          <p:nvPr>
            <p:ph idx="1" type="subTitle"/>
          </p:nvPr>
        </p:nvSpPr>
        <p:spPr>
          <a:xfrm>
            <a:off x="825038" y="4455621"/>
            <a:ext cx="7543800" cy="11430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200"/>
              </a:spcBef>
              <a:spcAft>
                <a:spcPts val="0"/>
              </a:spcAft>
              <a:buSzPts val="1800"/>
              <a:buNone/>
              <a:defRPr sz="1800" cap="none">
                <a:solidFill>
                  <a:schemeClr val="dk2"/>
                </a:solidFill>
                <a:latin typeface="Calibri"/>
                <a:ea typeface="Calibri"/>
                <a:cs typeface="Calibri"/>
                <a:sym typeface="Calibri"/>
              </a:defRPr>
            </a:lvl1pPr>
            <a:lvl2pPr lvl="1" rtl="0" algn="ctr">
              <a:lnSpc>
                <a:spcPct val="90000"/>
              </a:lnSpc>
              <a:spcBef>
                <a:spcPts val="200"/>
              </a:spcBef>
              <a:spcAft>
                <a:spcPts val="0"/>
              </a:spcAft>
              <a:buSzPts val="1800"/>
              <a:buNone/>
              <a:defRPr sz="1800"/>
            </a:lvl2pPr>
            <a:lvl3pPr lvl="2" rtl="0" algn="ctr">
              <a:lnSpc>
                <a:spcPct val="90000"/>
              </a:lnSpc>
              <a:spcBef>
                <a:spcPts val="400"/>
              </a:spcBef>
              <a:spcAft>
                <a:spcPts val="0"/>
              </a:spcAft>
              <a:buSzPts val="1800"/>
              <a:buNone/>
              <a:defRPr sz="1800"/>
            </a:lvl3pPr>
            <a:lvl4pPr lvl="3" rtl="0" algn="ctr">
              <a:lnSpc>
                <a:spcPct val="90000"/>
              </a:lnSpc>
              <a:spcBef>
                <a:spcPts val="400"/>
              </a:spcBef>
              <a:spcAft>
                <a:spcPts val="0"/>
              </a:spcAft>
              <a:buSzPts val="1500"/>
              <a:buNone/>
              <a:defRPr sz="1500"/>
            </a:lvl4pPr>
            <a:lvl5pPr lvl="4" rtl="0" algn="ctr">
              <a:lnSpc>
                <a:spcPct val="90000"/>
              </a:lnSpc>
              <a:spcBef>
                <a:spcPts val="400"/>
              </a:spcBef>
              <a:spcAft>
                <a:spcPts val="0"/>
              </a:spcAft>
              <a:buSzPts val="1500"/>
              <a:buNone/>
              <a:defRPr sz="1500"/>
            </a:lvl5pPr>
            <a:lvl6pPr lvl="5" rtl="0" algn="ctr">
              <a:lnSpc>
                <a:spcPct val="90000"/>
              </a:lnSpc>
              <a:spcBef>
                <a:spcPts val="400"/>
              </a:spcBef>
              <a:spcAft>
                <a:spcPts val="0"/>
              </a:spcAft>
              <a:buSzPts val="1500"/>
              <a:buNone/>
              <a:defRPr sz="1500"/>
            </a:lvl6pPr>
            <a:lvl7pPr lvl="6" rtl="0" algn="ctr">
              <a:lnSpc>
                <a:spcPct val="90000"/>
              </a:lnSpc>
              <a:spcBef>
                <a:spcPts val="400"/>
              </a:spcBef>
              <a:spcAft>
                <a:spcPts val="0"/>
              </a:spcAft>
              <a:buSzPts val="1500"/>
              <a:buNone/>
              <a:defRPr sz="1500"/>
            </a:lvl7pPr>
            <a:lvl8pPr lvl="7" rtl="0" algn="ctr">
              <a:lnSpc>
                <a:spcPct val="90000"/>
              </a:lnSpc>
              <a:spcBef>
                <a:spcPts val="400"/>
              </a:spcBef>
              <a:spcAft>
                <a:spcPts val="0"/>
              </a:spcAft>
              <a:buSzPts val="1500"/>
              <a:buNone/>
              <a:defRPr sz="1500"/>
            </a:lvl8pPr>
            <a:lvl9pPr lvl="8" rtl="0" algn="ctr">
              <a:lnSpc>
                <a:spcPct val="90000"/>
              </a:lnSpc>
              <a:spcBef>
                <a:spcPts val="400"/>
              </a:spcBef>
              <a:spcAft>
                <a:spcPts val="400"/>
              </a:spcAft>
              <a:buSzPts val="1500"/>
              <a:buNone/>
              <a:defRPr sz="1500"/>
            </a:lvl9pPr>
          </a:lstStyle>
          <a:p/>
        </p:txBody>
      </p:sp>
      <p:sp>
        <p:nvSpPr>
          <p:cNvPr id="190" name="Google Shape;190;p64"/>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1" name="Google Shape;191;p64"/>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2" name="Google Shape;192;p64"/>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cxnSp>
        <p:nvCxnSpPr>
          <p:cNvPr id="193" name="Google Shape;193;p64"/>
          <p:cNvCxnSpPr/>
          <p:nvPr/>
        </p:nvCxnSpPr>
        <p:spPr>
          <a:xfrm>
            <a:off x="905744" y="4343400"/>
            <a:ext cx="74067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4" name="Shape 194"/>
        <p:cNvGrpSpPr/>
        <p:nvPr/>
      </p:nvGrpSpPr>
      <p:grpSpPr>
        <a:xfrm>
          <a:off x="0" y="0"/>
          <a:ext cx="0" cy="0"/>
          <a:chOff x="0" y="0"/>
          <a:chExt cx="0" cy="0"/>
        </a:xfrm>
      </p:grpSpPr>
      <p:sp>
        <p:nvSpPr>
          <p:cNvPr id="195" name="Google Shape;195;p65"/>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6" name="Google Shape;196;p65"/>
          <p:cNvSpPr txBox="1"/>
          <p:nvPr>
            <p:ph idx="1" type="body"/>
          </p:nvPr>
        </p:nvSpPr>
        <p:spPr>
          <a:xfrm>
            <a:off x="822960" y="1845734"/>
            <a:ext cx="7543800" cy="4023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197" name="Google Shape;197;p65"/>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8" name="Google Shape;198;p65"/>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9" name="Google Shape;199;p65"/>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200" name="Shape 200"/>
        <p:cNvGrpSpPr/>
        <p:nvPr/>
      </p:nvGrpSpPr>
      <p:grpSpPr>
        <a:xfrm>
          <a:off x="0" y="0"/>
          <a:ext cx="0" cy="0"/>
          <a:chOff x="0" y="0"/>
          <a:chExt cx="0" cy="0"/>
        </a:xfrm>
      </p:grpSpPr>
      <p:sp>
        <p:nvSpPr>
          <p:cNvPr id="201" name="Google Shape;201;p131"/>
          <p:cNvSpPr/>
          <p:nvPr/>
        </p:nvSpPr>
        <p:spPr>
          <a:xfrm>
            <a:off x="2382"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1"/>
          <p:cNvSpPr/>
          <p:nvPr/>
        </p:nvSpPr>
        <p:spPr>
          <a:xfrm>
            <a:off x="12"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1"/>
          <p:cNvSpPr txBox="1"/>
          <p:nvPr>
            <p:ph type="title"/>
          </p:nvPr>
        </p:nvSpPr>
        <p:spPr>
          <a:xfrm>
            <a:off x="822960" y="758952"/>
            <a:ext cx="7543800" cy="35661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262626"/>
              </a:buClr>
              <a:buSzPts val="6000"/>
              <a:buFont typeface="Calibri"/>
              <a:buNone/>
              <a:defRPr b="0" sz="60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4" name="Google Shape;204;p131"/>
          <p:cNvSpPr txBox="1"/>
          <p:nvPr>
            <p:ph idx="1" type="body"/>
          </p:nvPr>
        </p:nvSpPr>
        <p:spPr>
          <a:xfrm>
            <a:off x="822960" y="4453128"/>
            <a:ext cx="7543800" cy="11430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200"/>
              </a:spcBef>
              <a:spcAft>
                <a:spcPts val="0"/>
              </a:spcAft>
              <a:buSzPts val="1800"/>
              <a:buNone/>
              <a:defRPr sz="1800" cap="none">
                <a:solidFill>
                  <a:schemeClr val="dk2"/>
                </a:solidFill>
                <a:latin typeface="Calibri"/>
                <a:ea typeface="Calibri"/>
                <a:cs typeface="Calibri"/>
                <a:sym typeface="Calibri"/>
              </a:defRPr>
            </a:lvl1pPr>
            <a:lvl2pPr indent="-228600" lvl="1" marL="914400" rtl="0" algn="l">
              <a:lnSpc>
                <a:spcPct val="90000"/>
              </a:lnSpc>
              <a:spcBef>
                <a:spcPts val="200"/>
              </a:spcBef>
              <a:spcAft>
                <a:spcPts val="0"/>
              </a:spcAft>
              <a:buSzPts val="1350"/>
              <a:buNone/>
              <a:defRPr sz="1350">
                <a:solidFill>
                  <a:srgbClr val="888888"/>
                </a:solidFill>
              </a:defRPr>
            </a:lvl2pPr>
            <a:lvl3pPr indent="-228600" lvl="2" marL="1371600" rtl="0" algn="l">
              <a:lnSpc>
                <a:spcPct val="90000"/>
              </a:lnSpc>
              <a:spcBef>
                <a:spcPts val="400"/>
              </a:spcBef>
              <a:spcAft>
                <a:spcPts val="0"/>
              </a:spcAft>
              <a:buSzPts val="1200"/>
              <a:buNone/>
              <a:defRPr sz="1200">
                <a:solidFill>
                  <a:srgbClr val="888888"/>
                </a:solidFill>
              </a:defRPr>
            </a:lvl3pPr>
            <a:lvl4pPr indent="-228600" lvl="3" marL="1828800" rtl="0" algn="l">
              <a:lnSpc>
                <a:spcPct val="90000"/>
              </a:lnSpc>
              <a:spcBef>
                <a:spcPts val="400"/>
              </a:spcBef>
              <a:spcAft>
                <a:spcPts val="0"/>
              </a:spcAft>
              <a:buSzPts val="1050"/>
              <a:buNone/>
              <a:defRPr sz="1050">
                <a:solidFill>
                  <a:srgbClr val="888888"/>
                </a:solidFill>
              </a:defRPr>
            </a:lvl4pPr>
            <a:lvl5pPr indent="-228600" lvl="4" marL="2286000" rtl="0" algn="l">
              <a:lnSpc>
                <a:spcPct val="90000"/>
              </a:lnSpc>
              <a:spcBef>
                <a:spcPts val="400"/>
              </a:spcBef>
              <a:spcAft>
                <a:spcPts val="0"/>
              </a:spcAft>
              <a:buSzPts val="1050"/>
              <a:buNone/>
              <a:defRPr sz="1050">
                <a:solidFill>
                  <a:srgbClr val="888888"/>
                </a:solidFill>
              </a:defRPr>
            </a:lvl5pPr>
            <a:lvl6pPr indent="-228600" lvl="5" marL="2743200" rtl="0" algn="l">
              <a:lnSpc>
                <a:spcPct val="90000"/>
              </a:lnSpc>
              <a:spcBef>
                <a:spcPts val="400"/>
              </a:spcBef>
              <a:spcAft>
                <a:spcPts val="0"/>
              </a:spcAft>
              <a:buSzPts val="1050"/>
              <a:buNone/>
              <a:defRPr sz="1050">
                <a:solidFill>
                  <a:srgbClr val="888888"/>
                </a:solidFill>
              </a:defRPr>
            </a:lvl6pPr>
            <a:lvl7pPr indent="-228600" lvl="6" marL="3200400" rtl="0" algn="l">
              <a:lnSpc>
                <a:spcPct val="90000"/>
              </a:lnSpc>
              <a:spcBef>
                <a:spcPts val="400"/>
              </a:spcBef>
              <a:spcAft>
                <a:spcPts val="0"/>
              </a:spcAft>
              <a:buSzPts val="1050"/>
              <a:buNone/>
              <a:defRPr sz="1050">
                <a:solidFill>
                  <a:srgbClr val="888888"/>
                </a:solidFill>
              </a:defRPr>
            </a:lvl7pPr>
            <a:lvl8pPr indent="-228600" lvl="7" marL="3657600" rtl="0" algn="l">
              <a:lnSpc>
                <a:spcPct val="90000"/>
              </a:lnSpc>
              <a:spcBef>
                <a:spcPts val="400"/>
              </a:spcBef>
              <a:spcAft>
                <a:spcPts val="0"/>
              </a:spcAft>
              <a:buSzPts val="1050"/>
              <a:buNone/>
              <a:defRPr sz="1050">
                <a:solidFill>
                  <a:srgbClr val="888888"/>
                </a:solidFill>
              </a:defRPr>
            </a:lvl8pPr>
            <a:lvl9pPr indent="-228600" lvl="8" marL="4114800" rtl="0" algn="l">
              <a:lnSpc>
                <a:spcPct val="90000"/>
              </a:lnSpc>
              <a:spcBef>
                <a:spcPts val="400"/>
              </a:spcBef>
              <a:spcAft>
                <a:spcPts val="400"/>
              </a:spcAft>
              <a:buSzPts val="1050"/>
              <a:buNone/>
              <a:defRPr sz="1050">
                <a:solidFill>
                  <a:srgbClr val="888888"/>
                </a:solidFill>
              </a:defRPr>
            </a:lvl9pPr>
          </a:lstStyle>
          <a:p/>
        </p:txBody>
      </p:sp>
      <p:sp>
        <p:nvSpPr>
          <p:cNvPr id="205" name="Google Shape;205;p131"/>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6" name="Google Shape;206;p131"/>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7" name="Google Shape;207;p131"/>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cxnSp>
        <p:nvCxnSpPr>
          <p:cNvPr id="208" name="Google Shape;208;p131"/>
          <p:cNvCxnSpPr/>
          <p:nvPr/>
        </p:nvCxnSpPr>
        <p:spPr>
          <a:xfrm>
            <a:off x="905744" y="4343400"/>
            <a:ext cx="74067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9" name="Shape 209"/>
        <p:cNvGrpSpPr/>
        <p:nvPr/>
      </p:nvGrpSpPr>
      <p:grpSpPr>
        <a:xfrm>
          <a:off x="0" y="0"/>
          <a:ext cx="0" cy="0"/>
          <a:chOff x="0" y="0"/>
          <a:chExt cx="0" cy="0"/>
        </a:xfrm>
      </p:grpSpPr>
      <p:sp>
        <p:nvSpPr>
          <p:cNvPr id="210" name="Google Shape;210;p132"/>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1" name="Google Shape;211;p132"/>
          <p:cNvSpPr txBox="1"/>
          <p:nvPr>
            <p:ph idx="1" type="body"/>
          </p:nvPr>
        </p:nvSpPr>
        <p:spPr>
          <a:xfrm>
            <a:off x="822959" y="1845734"/>
            <a:ext cx="3703200" cy="4023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212" name="Google Shape;212;p132"/>
          <p:cNvSpPr txBox="1"/>
          <p:nvPr>
            <p:ph idx="2" type="body"/>
          </p:nvPr>
        </p:nvSpPr>
        <p:spPr>
          <a:xfrm>
            <a:off x="4663440" y="1845735"/>
            <a:ext cx="3703200" cy="4023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213" name="Google Shape;213;p132"/>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4" name="Google Shape;214;p132"/>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5" name="Google Shape;215;p132"/>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6" name="Shape 216"/>
        <p:cNvGrpSpPr/>
        <p:nvPr/>
      </p:nvGrpSpPr>
      <p:grpSpPr>
        <a:xfrm>
          <a:off x="0" y="0"/>
          <a:ext cx="0" cy="0"/>
          <a:chOff x="0" y="0"/>
          <a:chExt cx="0" cy="0"/>
        </a:xfrm>
      </p:grpSpPr>
      <p:sp>
        <p:nvSpPr>
          <p:cNvPr id="217" name="Google Shape;217;p133"/>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8" name="Google Shape;218;p133"/>
          <p:cNvSpPr txBox="1"/>
          <p:nvPr>
            <p:ph idx="1" type="body"/>
          </p:nvPr>
        </p:nvSpPr>
        <p:spPr>
          <a:xfrm>
            <a:off x="822960" y="1846052"/>
            <a:ext cx="3703200" cy="736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200"/>
              </a:spcBef>
              <a:spcAft>
                <a:spcPts val="0"/>
              </a:spcAft>
              <a:buSzPts val="1500"/>
              <a:buNone/>
              <a:defRPr b="0" sz="1500" cap="none">
                <a:solidFill>
                  <a:schemeClr val="dk2"/>
                </a:solidFill>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400"/>
              </a:spcBef>
              <a:spcAft>
                <a:spcPts val="0"/>
              </a:spcAft>
              <a:buSzPts val="1350"/>
              <a:buNone/>
              <a:defRPr b="1" sz="135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SzPts val="1200"/>
              <a:buNone/>
              <a:defRPr b="1" sz="1200"/>
            </a:lvl6pPr>
            <a:lvl7pPr indent="-228600" lvl="6" marL="3200400" rtl="0" algn="l">
              <a:lnSpc>
                <a:spcPct val="90000"/>
              </a:lnSpc>
              <a:spcBef>
                <a:spcPts val="400"/>
              </a:spcBef>
              <a:spcAft>
                <a:spcPts val="0"/>
              </a:spcAft>
              <a:buSzPts val="1200"/>
              <a:buNone/>
              <a:defRPr b="1" sz="1200"/>
            </a:lvl7pPr>
            <a:lvl8pPr indent="-228600" lvl="7" marL="3657600" rtl="0" algn="l">
              <a:lnSpc>
                <a:spcPct val="90000"/>
              </a:lnSpc>
              <a:spcBef>
                <a:spcPts val="400"/>
              </a:spcBef>
              <a:spcAft>
                <a:spcPts val="0"/>
              </a:spcAft>
              <a:buSzPts val="1200"/>
              <a:buNone/>
              <a:defRPr b="1" sz="1200"/>
            </a:lvl8pPr>
            <a:lvl9pPr indent="-228600" lvl="8" marL="4114800" rtl="0" algn="l">
              <a:lnSpc>
                <a:spcPct val="90000"/>
              </a:lnSpc>
              <a:spcBef>
                <a:spcPts val="400"/>
              </a:spcBef>
              <a:spcAft>
                <a:spcPts val="400"/>
              </a:spcAft>
              <a:buSzPts val="1200"/>
              <a:buNone/>
              <a:defRPr b="1" sz="1200"/>
            </a:lvl9pPr>
          </a:lstStyle>
          <a:p/>
        </p:txBody>
      </p:sp>
      <p:sp>
        <p:nvSpPr>
          <p:cNvPr id="219" name="Google Shape;219;p133"/>
          <p:cNvSpPr txBox="1"/>
          <p:nvPr>
            <p:ph idx="2" type="body"/>
          </p:nvPr>
        </p:nvSpPr>
        <p:spPr>
          <a:xfrm>
            <a:off x="822960" y="2582334"/>
            <a:ext cx="3703200" cy="3378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220" name="Google Shape;220;p133"/>
          <p:cNvSpPr txBox="1"/>
          <p:nvPr>
            <p:ph idx="3" type="body"/>
          </p:nvPr>
        </p:nvSpPr>
        <p:spPr>
          <a:xfrm>
            <a:off x="4663440" y="1846052"/>
            <a:ext cx="3703200" cy="736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1200"/>
              </a:spcBef>
              <a:spcAft>
                <a:spcPts val="0"/>
              </a:spcAft>
              <a:buSzPts val="1500"/>
              <a:buNone/>
              <a:defRPr b="0" sz="1500" cap="none">
                <a:solidFill>
                  <a:schemeClr val="dk2"/>
                </a:solidFill>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400"/>
              </a:spcBef>
              <a:spcAft>
                <a:spcPts val="0"/>
              </a:spcAft>
              <a:buSzPts val="1350"/>
              <a:buNone/>
              <a:defRPr b="1" sz="1350"/>
            </a:lvl3pPr>
            <a:lvl4pPr indent="-228600" lvl="3" marL="1828800" rtl="0" algn="l">
              <a:lnSpc>
                <a:spcPct val="90000"/>
              </a:lnSpc>
              <a:spcBef>
                <a:spcPts val="400"/>
              </a:spcBef>
              <a:spcAft>
                <a:spcPts val="0"/>
              </a:spcAft>
              <a:buSzPts val="1200"/>
              <a:buNone/>
              <a:defRPr b="1" sz="1200"/>
            </a:lvl4pPr>
            <a:lvl5pPr indent="-228600" lvl="4" marL="2286000" rtl="0" algn="l">
              <a:lnSpc>
                <a:spcPct val="90000"/>
              </a:lnSpc>
              <a:spcBef>
                <a:spcPts val="400"/>
              </a:spcBef>
              <a:spcAft>
                <a:spcPts val="0"/>
              </a:spcAft>
              <a:buSzPts val="1200"/>
              <a:buNone/>
              <a:defRPr b="1" sz="1200"/>
            </a:lvl5pPr>
            <a:lvl6pPr indent="-228600" lvl="5" marL="2743200" rtl="0" algn="l">
              <a:lnSpc>
                <a:spcPct val="90000"/>
              </a:lnSpc>
              <a:spcBef>
                <a:spcPts val="400"/>
              </a:spcBef>
              <a:spcAft>
                <a:spcPts val="0"/>
              </a:spcAft>
              <a:buSzPts val="1200"/>
              <a:buNone/>
              <a:defRPr b="1" sz="1200"/>
            </a:lvl6pPr>
            <a:lvl7pPr indent="-228600" lvl="6" marL="3200400" rtl="0" algn="l">
              <a:lnSpc>
                <a:spcPct val="90000"/>
              </a:lnSpc>
              <a:spcBef>
                <a:spcPts val="400"/>
              </a:spcBef>
              <a:spcAft>
                <a:spcPts val="0"/>
              </a:spcAft>
              <a:buSzPts val="1200"/>
              <a:buNone/>
              <a:defRPr b="1" sz="1200"/>
            </a:lvl7pPr>
            <a:lvl8pPr indent="-228600" lvl="7" marL="3657600" rtl="0" algn="l">
              <a:lnSpc>
                <a:spcPct val="90000"/>
              </a:lnSpc>
              <a:spcBef>
                <a:spcPts val="400"/>
              </a:spcBef>
              <a:spcAft>
                <a:spcPts val="0"/>
              </a:spcAft>
              <a:buSzPts val="1200"/>
              <a:buNone/>
              <a:defRPr b="1" sz="1200"/>
            </a:lvl8pPr>
            <a:lvl9pPr indent="-228600" lvl="8" marL="4114800" rtl="0" algn="l">
              <a:lnSpc>
                <a:spcPct val="90000"/>
              </a:lnSpc>
              <a:spcBef>
                <a:spcPts val="400"/>
              </a:spcBef>
              <a:spcAft>
                <a:spcPts val="400"/>
              </a:spcAft>
              <a:buSzPts val="1200"/>
              <a:buNone/>
              <a:defRPr b="1" sz="1200"/>
            </a:lvl9pPr>
          </a:lstStyle>
          <a:p/>
        </p:txBody>
      </p:sp>
      <p:sp>
        <p:nvSpPr>
          <p:cNvPr id="221" name="Google Shape;221;p133"/>
          <p:cNvSpPr txBox="1"/>
          <p:nvPr>
            <p:ph idx="4" type="body"/>
          </p:nvPr>
        </p:nvSpPr>
        <p:spPr>
          <a:xfrm>
            <a:off x="4663440" y="2582334"/>
            <a:ext cx="3703200" cy="33783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222" name="Google Shape;222;p133"/>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3" name="Google Shape;223;p133"/>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4" name="Google Shape;224;p133"/>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5" name="Shape 225"/>
        <p:cNvGrpSpPr/>
        <p:nvPr/>
      </p:nvGrpSpPr>
      <p:grpSpPr>
        <a:xfrm>
          <a:off x="0" y="0"/>
          <a:ext cx="0" cy="0"/>
          <a:chOff x="0" y="0"/>
          <a:chExt cx="0" cy="0"/>
        </a:xfrm>
      </p:grpSpPr>
      <p:sp>
        <p:nvSpPr>
          <p:cNvPr id="226" name="Google Shape;226;p134"/>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7" name="Google Shape;227;p134"/>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8" name="Google Shape;228;p134"/>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9" name="Google Shape;229;p134"/>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30" name="Shape 230"/>
        <p:cNvGrpSpPr/>
        <p:nvPr/>
      </p:nvGrpSpPr>
      <p:grpSpPr>
        <a:xfrm>
          <a:off x="0" y="0"/>
          <a:ext cx="0" cy="0"/>
          <a:chOff x="0" y="0"/>
          <a:chExt cx="0" cy="0"/>
        </a:xfrm>
      </p:grpSpPr>
      <p:sp>
        <p:nvSpPr>
          <p:cNvPr id="231" name="Google Shape;231;p135"/>
          <p:cNvSpPr/>
          <p:nvPr/>
        </p:nvSpPr>
        <p:spPr>
          <a:xfrm>
            <a:off x="2382"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5"/>
          <p:cNvSpPr/>
          <p:nvPr/>
        </p:nvSpPr>
        <p:spPr>
          <a:xfrm>
            <a:off x="12"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35"/>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4" name="Google Shape;234;p135"/>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solidFill>
                  <a:srgbClr val="FFFFFF"/>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5" name="Google Shape;235;p135"/>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 name="Google Shape;27;p7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28" name="Google Shape;28;p7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29" name="Google Shape;29;p7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30" name="Google Shape;30;p7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236" name="Shape 236"/>
        <p:cNvGrpSpPr/>
        <p:nvPr/>
      </p:nvGrpSpPr>
      <p:grpSpPr>
        <a:xfrm>
          <a:off x="0" y="0"/>
          <a:ext cx="0" cy="0"/>
          <a:chOff x="0" y="0"/>
          <a:chExt cx="0" cy="0"/>
        </a:xfrm>
      </p:grpSpPr>
      <p:sp>
        <p:nvSpPr>
          <p:cNvPr id="237" name="Google Shape;237;p136"/>
          <p:cNvSpPr/>
          <p:nvPr/>
        </p:nvSpPr>
        <p:spPr>
          <a:xfrm>
            <a:off x="13" y="0"/>
            <a:ext cx="30381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36"/>
          <p:cNvSpPr/>
          <p:nvPr/>
        </p:nvSpPr>
        <p:spPr>
          <a:xfrm>
            <a:off x="3030053" y="0"/>
            <a:ext cx="480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36"/>
          <p:cNvSpPr txBox="1"/>
          <p:nvPr>
            <p:ph type="title"/>
          </p:nvPr>
        </p:nvSpPr>
        <p:spPr>
          <a:xfrm>
            <a:off x="342900" y="594359"/>
            <a:ext cx="2400300" cy="22860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FFFFFF"/>
              </a:buClr>
              <a:buSzPts val="2700"/>
              <a:buFont typeface="Calibri"/>
              <a:buNone/>
              <a:defRPr b="0" sz="27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0" name="Google Shape;240;p136"/>
          <p:cNvSpPr txBox="1"/>
          <p:nvPr>
            <p:ph idx="1" type="body"/>
          </p:nvPr>
        </p:nvSpPr>
        <p:spPr>
          <a:xfrm>
            <a:off x="3600450" y="731520"/>
            <a:ext cx="4869300" cy="52578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241" name="Google Shape;241;p136"/>
          <p:cNvSpPr txBox="1"/>
          <p:nvPr>
            <p:ph idx="2" type="body"/>
          </p:nvPr>
        </p:nvSpPr>
        <p:spPr>
          <a:xfrm>
            <a:off x="342900" y="2926080"/>
            <a:ext cx="2400300" cy="33792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200"/>
              </a:spcBef>
              <a:spcAft>
                <a:spcPts val="0"/>
              </a:spcAft>
              <a:buSzPts val="1125"/>
              <a:buNone/>
              <a:defRPr sz="1125">
                <a:solidFill>
                  <a:srgbClr val="FFFFFF"/>
                </a:solidFill>
              </a:defRPr>
            </a:lvl1pPr>
            <a:lvl2pPr indent="-228600" lvl="1" marL="914400" rtl="0" algn="l">
              <a:lnSpc>
                <a:spcPct val="90000"/>
              </a:lnSpc>
              <a:spcBef>
                <a:spcPts val="200"/>
              </a:spcBef>
              <a:spcAft>
                <a:spcPts val="0"/>
              </a:spcAft>
              <a:buSzPts val="900"/>
              <a:buNone/>
              <a:defRPr sz="900"/>
            </a:lvl2pPr>
            <a:lvl3pPr indent="-228600" lvl="2" marL="1371600" rtl="0" algn="l">
              <a:lnSpc>
                <a:spcPct val="90000"/>
              </a:lnSpc>
              <a:spcBef>
                <a:spcPts val="400"/>
              </a:spcBef>
              <a:spcAft>
                <a:spcPts val="0"/>
              </a:spcAft>
              <a:buSzPts val="750"/>
              <a:buNone/>
              <a:defRPr sz="750"/>
            </a:lvl3pPr>
            <a:lvl4pPr indent="-228600" lvl="3" marL="1828800" rtl="0" algn="l">
              <a:lnSpc>
                <a:spcPct val="90000"/>
              </a:lnSpc>
              <a:spcBef>
                <a:spcPts val="400"/>
              </a:spcBef>
              <a:spcAft>
                <a:spcPts val="0"/>
              </a:spcAft>
              <a:buSzPts val="675"/>
              <a:buNone/>
              <a:defRPr sz="675"/>
            </a:lvl4pPr>
            <a:lvl5pPr indent="-228600" lvl="4" marL="2286000" rtl="0" algn="l">
              <a:lnSpc>
                <a:spcPct val="90000"/>
              </a:lnSpc>
              <a:spcBef>
                <a:spcPts val="400"/>
              </a:spcBef>
              <a:spcAft>
                <a:spcPts val="0"/>
              </a:spcAft>
              <a:buSzPts val="675"/>
              <a:buNone/>
              <a:defRPr sz="675"/>
            </a:lvl5pPr>
            <a:lvl6pPr indent="-228600" lvl="5" marL="2743200" rtl="0" algn="l">
              <a:lnSpc>
                <a:spcPct val="90000"/>
              </a:lnSpc>
              <a:spcBef>
                <a:spcPts val="400"/>
              </a:spcBef>
              <a:spcAft>
                <a:spcPts val="0"/>
              </a:spcAft>
              <a:buSzPts val="675"/>
              <a:buNone/>
              <a:defRPr sz="675"/>
            </a:lvl6pPr>
            <a:lvl7pPr indent="-228600" lvl="6" marL="3200400" rtl="0" algn="l">
              <a:lnSpc>
                <a:spcPct val="90000"/>
              </a:lnSpc>
              <a:spcBef>
                <a:spcPts val="400"/>
              </a:spcBef>
              <a:spcAft>
                <a:spcPts val="0"/>
              </a:spcAft>
              <a:buSzPts val="675"/>
              <a:buNone/>
              <a:defRPr sz="675"/>
            </a:lvl7pPr>
            <a:lvl8pPr indent="-228600" lvl="7" marL="3657600" rtl="0" algn="l">
              <a:lnSpc>
                <a:spcPct val="90000"/>
              </a:lnSpc>
              <a:spcBef>
                <a:spcPts val="400"/>
              </a:spcBef>
              <a:spcAft>
                <a:spcPts val="0"/>
              </a:spcAft>
              <a:buSzPts val="675"/>
              <a:buNone/>
              <a:defRPr sz="675"/>
            </a:lvl8pPr>
            <a:lvl9pPr indent="-228600" lvl="8" marL="4114800" rtl="0" algn="l">
              <a:lnSpc>
                <a:spcPct val="90000"/>
              </a:lnSpc>
              <a:spcBef>
                <a:spcPts val="400"/>
              </a:spcBef>
              <a:spcAft>
                <a:spcPts val="400"/>
              </a:spcAft>
              <a:buSzPts val="675"/>
              <a:buNone/>
              <a:defRPr sz="675"/>
            </a:lvl9pPr>
          </a:lstStyle>
          <a:p/>
        </p:txBody>
      </p:sp>
      <p:sp>
        <p:nvSpPr>
          <p:cNvPr id="242" name="Google Shape;242;p136"/>
          <p:cNvSpPr txBox="1"/>
          <p:nvPr>
            <p:ph idx="10" type="dt"/>
          </p:nvPr>
        </p:nvSpPr>
        <p:spPr>
          <a:xfrm>
            <a:off x="349134" y="6459786"/>
            <a:ext cx="19638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3" name="Google Shape;243;p136"/>
          <p:cNvSpPr txBox="1"/>
          <p:nvPr>
            <p:ph idx="11" type="ftr"/>
          </p:nvPr>
        </p:nvSpPr>
        <p:spPr>
          <a:xfrm>
            <a:off x="3600450" y="6459786"/>
            <a:ext cx="3486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chemeClr val="dk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4" name="Google Shape;244;p136"/>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1pPr>
            <a:lvl2pPr indent="0" lvl="1"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2pPr>
            <a:lvl3pPr indent="0" lvl="2"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3pPr>
            <a:lvl4pPr indent="0" lvl="3"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4pPr>
            <a:lvl5pPr indent="0" lvl="4"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5pPr>
            <a:lvl6pPr indent="0" lvl="5"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6pPr>
            <a:lvl7pPr indent="0" lvl="6"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7pPr>
            <a:lvl8pPr indent="0" lvl="7"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8pPr>
            <a:lvl9pPr indent="0" lvl="8" marL="0" rtl="0" algn="r">
              <a:lnSpc>
                <a:spcPct val="100000"/>
              </a:lnSpc>
              <a:spcBef>
                <a:spcPts val="0"/>
              </a:spcBef>
              <a:spcAft>
                <a:spcPts val="0"/>
              </a:spcAft>
              <a:buNone/>
              <a:defRPr b="0" i="0" sz="788"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245" name="Shape 245"/>
        <p:cNvGrpSpPr/>
        <p:nvPr/>
      </p:nvGrpSpPr>
      <p:grpSpPr>
        <a:xfrm>
          <a:off x="0" y="0"/>
          <a:ext cx="0" cy="0"/>
          <a:chOff x="0" y="0"/>
          <a:chExt cx="0" cy="0"/>
        </a:xfrm>
      </p:grpSpPr>
      <p:sp>
        <p:nvSpPr>
          <p:cNvPr id="246" name="Google Shape;246;p137"/>
          <p:cNvSpPr/>
          <p:nvPr/>
        </p:nvSpPr>
        <p:spPr>
          <a:xfrm>
            <a:off x="0" y="4953000"/>
            <a:ext cx="9141600"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37"/>
          <p:cNvSpPr/>
          <p:nvPr/>
        </p:nvSpPr>
        <p:spPr>
          <a:xfrm>
            <a:off x="12" y="491507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37"/>
          <p:cNvSpPr txBox="1"/>
          <p:nvPr>
            <p:ph type="title"/>
          </p:nvPr>
        </p:nvSpPr>
        <p:spPr>
          <a:xfrm>
            <a:off x="822960" y="5074920"/>
            <a:ext cx="7585200" cy="822900"/>
          </a:xfrm>
          <a:prstGeom prst="rect">
            <a:avLst/>
          </a:prstGeom>
          <a:noFill/>
          <a:ln>
            <a:noFill/>
          </a:ln>
        </p:spPr>
        <p:txBody>
          <a:bodyPr anchorCtr="0" anchor="b" bIns="0" lIns="91425" spcFirstLastPara="1" rIns="91425" wrap="square" tIns="0">
            <a:noAutofit/>
          </a:bodyPr>
          <a:lstStyle>
            <a:lvl1pPr lvl="0" rtl="0" algn="l">
              <a:lnSpc>
                <a:spcPct val="85000"/>
              </a:lnSpc>
              <a:spcBef>
                <a:spcPts val="0"/>
              </a:spcBef>
              <a:spcAft>
                <a:spcPts val="0"/>
              </a:spcAft>
              <a:buClr>
                <a:srgbClr val="FFFFFF"/>
              </a:buClr>
              <a:buSzPts val="2700"/>
              <a:buFont typeface="Calibri"/>
              <a:buNone/>
              <a:defRPr b="0" sz="27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9" name="Google Shape;249;p137"/>
          <p:cNvSpPr/>
          <p:nvPr>
            <p:ph idx="2" type="pic"/>
          </p:nvPr>
        </p:nvSpPr>
        <p:spPr>
          <a:xfrm>
            <a:off x="12" y="0"/>
            <a:ext cx="9144000" cy="4915200"/>
          </a:xfrm>
          <a:prstGeom prst="rect">
            <a:avLst/>
          </a:prstGeom>
          <a:solidFill>
            <a:srgbClr val="D2CDB0"/>
          </a:solidFill>
          <a:ln>
            <a:noFill/>
          </a:ln>
        </p:spPr>
      </p:sp>
      <p:sp>
        <p:nvSpPr>
          <p:cNvPr id="250" name="Google Shape;250;p137"/>
          <p:cNvSpPr txBox="1"/>
          <p:nvPr>
            <p:ph idx="1" type="body"/>
          </p:nvPr>
        </p:nvSpPr>
        <p:spPr>
          <a:xfrm>
            <a:off x="822960" y="5907024"/>
            <a:ext cx="7584900" cy="594300"/>
          </a:xfrm>
          <a:prstGeom prst="rect">
            <a:avLst/>
          </a:prstGeom>
          <a:noFill/>
          <a:ln>
            <a:noFill/>
          </a:ln>
        </p:spPr>
        <p:txBody>
          <a:bodyPr anchorCtr="0" anchor="t" bIns="0" lIns="91425" spcFirstLastPara="1" rIns="91425" wrap="square" tIns="0">
            <a:normAutofit/>
          </a:bodyPr>
          <a:lstStyle>
            <a:lvl1pPr indent="-228600" lvl="0" marL="457200" rtl="0" algn="l">
              <a:lnSpc>
                <a:spcPct val="90000"/>
              </a:lnSpc>
              <a:spcBef>
                <a:spcPts val="0"/>
              </a:spcBef>
              <a:spcAft>
                <a:spcPts val="0"/>
              </a:spcAft>
              <a:buSzPts val="1125"/>
              <a:buNone/>
              <a:defRPr sz="1125">
                <a:solidFill>
                  <a:srgbClr val="FFFFFF"/>
                </a:solidFill>
              </a:defRPr>
            </a:lvl1pPr>
            <a:lvl2pPr indent="-228600" lvl="1" marL="914400" rtl="0" algn="l">
              <a:lnSpc>
                <a:spcPct val="90000"/>
              </a:lnSpc>
              <a:spcBef>
                <a:spcPts val="450"/>
              </a:spcBef>
              <a:spcAft>
                <a:spcPts val="0"/>
              </a:spcAft>
              <a:buSzPts val="900"/>
              <a:buNone/>
              <a:defRPr sz="900"/>
            </a:lvl2pPr>
            <a:lvl3pPr indent="-228600" lvl="2" marL="1371600" rtl="0" algn="l">
              <a:lnSpc>
                <a:spcPct val="90000"/>
              </a:lnSpc>
              <a:spcBef>
                <a:spcPts val="400"/>
              </a:spcBef>
              <a:spcAft>
                <a:spcPts val="0"/>
              </a:spcAft>
              <a:buSzPts val="750"/>
              <a:buNone/>
              <a:defRPr sz="750"/>
            </a:lvl3pPr>
            <a:lvl4pPr indent="-228600" lvl="3" marL="1828800" rtl="0" algn="l">
              <a:lnSpc>
                <a:spcPct val="90000"/>
              </a:lnSpc>
              <a:spcBef>
                <a:spcPts val="400"/>
              </a:spcBef>
              <a:spcAft>
                <a:spcPts val="0"/>
              </a:spcAft>
              <a:buSzPts val="675"/>
              <a:buNone/>
              <a:defRPr sz="675"/>
            </a:lvl4pPr>
            <a:lvl5pPr indent="-228600" lvl="4" marL="2286000" rtl="0" algn="l">
              <a:lnSpc>
                <a:spcPct val="90000"/>
              </a:lnSpc>
              <a:spcBef>
                <a:spcPts val="400"/>
              </a:spcBef>
              <a:spcAft>
                <a:spcPts val="0"/>
              </a:spcAft>
              <a:buSzPts val="675"/>
              <a:buNone/>
              <a:defRPr sz="675"/>
            </a:lvl5pPr>
            <a:lvl6pPr indent="-228600" lvl="5" marL="2743200" rtl="0" algn="l">
              <a:lnSpc>
                <a:spcPct val="90000"/>
              </a:lnSpc>
              <a:spcBef>
                <a:spcPts val="400"/>
              </a:spcBef>
              <a:spcAft>
                <a:spcPts val="0"/>
              </a:spcAft>
              <a:buSzPts val="675"/>
              <a:buNone/>
              <a:defRPr sz="675"/>
            </a:lvl6pPr>
            <a:lvl7pPr indent="-228600" lvl="6" marL="3200400" rtl="0" algn="l">
              <a:lnSpc>
                <a:spcPct val="90000"/>
              </a:lnSpc>
              <a:spcBef>
                <a:spcPts val="400"/>
              </a:spcBef>
              <a:spcAft>
                <a:spcPts val="0"/>
              </a:spcAft>
              <a:buSzPts val="675"/>
              <a:buNone/>
              <a:defRPr sz="675"/>
            </a:lvl7pPr>
            <a:lvl8pPr indent="-228600" lvl="7" marL="3657600" rtl="0" algn="l">
              <a:lnSpc>
                <a:spcPct val="90000"/>
              </a:lnSpc>
              <a:spcBef>
                <a:spcPts val="400"/>
              </a:spcBef>
              <a:spcAft>
                <a:spcPts val="0"/>
              </a:spcAft>
              <a:buSzPts val="675"/>
              <a:buNone/>
              <a:defRPr sz="675"/>
            </a:lvl8pPr>
            <a:lvl9pPr indent="-228600" lvl="8" marL="4114800" rtl="0" algn="l">
              <a:lnSpc>
                <a:spcPct val="90000"/>
              </a:lnSpc>
              <a:spcBef>
                <a:spcPts val="400"/>
              </a:spcBef>
              <a:spcAft>
                <a:spcPts val="400"/>
              </a:spcAft>
              <a:buSzPts val="675"/>
              <a:buNone/>
              <a:defRPr sz="675"/>
            </a:lvl9pPr>
          </a:lstStyle>
          <a:p/>
        </p:txBody>
      </p:sp>
      <p:sp>
        <p:nvSpPr>
          <p:cNvPr id="251" name="Google Shape;251;p137"/>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2" name="Google Shape;252;p137"/>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3" name="Google Shape;253;p137"/>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54" name="Shape 254"/>
        <p:cNvGrpSpPr/>
        <p:nvPr/>
      </p:nvGrpSpPr>
      <p:grpSpPr>
        <a:xfrm>
          <a:off x="0" y="0"/>
          <a:ext cx="0" cy="0"/>
          <a:chOff x="0" y="0"/>
          <a:chExt cx="0" cy="0"/>
        </a:xfrm>
      </p:grpSpPr>
      <p:sp>
        <p:nvSpPr>
          <p:cNvPr id="255" name="Google Shape;255;p138"/>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6" name="Google Shape;256;p138"/>
          <p:cNvSpPr txBox="1"/>
          <p:nvPr>
            <p:ph idx="1" type="body"/>
          </p:nvPr>
        </p:nvSpPr>
        <p:spPr>
          <a:xfrm rot="5400000">
            <a:off x="2583210" y="85484"/>
            <a:ext cx="4023300" cy="7543800"/>
          </a:xfrm>
          <a:prstGeom prst="rect">
            <a:avLst/>
          </a:prstGeom>
          <a:noFill/>
          <a:ln>
            <a:noFill/>
          </a:ln>
        </p:spPr>
        <p:txBody>
          <a:bodyPr anchorCtr="0" anchor="t" bIns="0" lIns="45700" spcFirstLastPara="1" rIns="45700" wrap="square" tIns="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257" name="Google Shape;257;p138"/>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8" name="Google Shape;258;p138"/>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9" name="Google Shape;259;p138"/>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260" name="Shape 260"/>
        <p:cNvGrpSpPr/>
        <p:nvPr/>
      </p:nvGrpSpPr>
      <p:grpSpPr>
        <a:xfrm>
          <a:off x="0" y="0"/>
          <a:ext cx="0" cy="0"/>
          <a:chOff x="0" y="0"/>
          <a:chExt cx="0" cy="0"/>
        </a:xfrm>
      </p:grpSpPr>
      <p:sp>
        <p:nvSpPr>
          <p:cNvPr id="261" name="Google Shape;261;p139"/>
          <p:cNvSpPr/>
          <p:nvPr/>
        </p:nvSpPr>
        <p:spPr>
          <a:xfrm>
            <a:off x="2382" y="6400800"/>
            <a:ext cx="91416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9"/>
          <p:cNvSpPr/>
          <p:nvPr/>
        </p:nvSpPr>
        <p:spPr>
          <a:xfrm>
            <a:off x="12" y="6334316"/>
            <a:ext cx="91416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9"/>
          <p:cNvSpPr txBox="1"/>
          <p:nvPr>
            <p:ph type="title"/>
          </p:nvPr>
        </p:nvSpPr>
        <p:spPr>
          <a:xfrm rot="5400000">
            <a:off x="4649550" y="2306502"/>
            <a:ext cx="5760000" cy="19716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3F3F3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4" name="Google Shape;264;p139"/>
          <p:cNvSpPr txBox="1"/>
          <p:nvPr>
            <p:ph idx="1" type="body"/>
          </p:nvPr>
        </p:nvSpPr>
        <p:spPr>
          <a:xfrm rot="5400000">
            <a:off x="648975" y="391902"/>
            <a:ext cx="5760000" cy="5800800"/>
          </a:xfrm>
          <a:prstGeom prst="rect">
            <a:avLst/>
          </a:prstGeom>
          <a:noFill/>
          <a:ln>
            <a:noFill/>
          </a:ln>
        </p:spPr>
        <p:txBody>
          <a:bodyPr anchorCtr="0" anchor="t" bIns="0" lIns="45700" spcFirstLastPara="1" rIns="45700" wrap="square" tIns="0">
            <a:normAutofit/>
          </a:bodyPr>
          <a:lstStyle>
            <a:lvl1pPr indent="-342900" lvl="0" marL="457200" rtl="0" algn="l">
              <a:lnSpc>
                <a:spcPct val="90000"/>
              </a:lnSpc>
              <a:spcBef>
                <a:spcPts val="1200"/>
              </a:spcBef>
              <a:spcAft>
                <a:spcPts val="0"/>
              </a:spcAft>
              <a:buSzPts val="1800"/>
              <a:buChar char=" "/>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265" name="Google Shape;265;p139"/>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6" name="Google Shape;266;p139"/>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7" name="Google Shape;267;p139"/>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4" name="Shape 274"/>
        <p:cNvGrpSpPr/>
        <p:nvPr/>
      </p:nvGrpSpPr>
      <p:grpSpPr>
        <a:xfrm>
          <a:off x="0" y="0"/>
          <a:ext cx="0" cy="0"/>
          <a:chOff x="0" y="0"/>
          <a:chExt cx="0" cy="0"/>
        </a:xfrm>
      </p:grpSpPr>
      <p:sp>
        <p:nvSpPr>
          <p:cNvPr id="275" name="Google Shape;275;p67"/>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6" name="Google Shape;276;p6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277" name="Google Shape;277;p6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8" name="Google Shape;278;p6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9" name="Google Shape;279;p6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0" name="Shape 280"/>
        <p:cNvGrpSpPr/>
        <p:nvPr/>
      </p:nvGrpSpPr>
      <p:grpSpPr>
        <a:xfrm>
          <a:off x="0" y="0"/>
          <a:ext cx="0" cy="0"/>
          <a:chOff x="0" y="0"/>
          <a:chExt cx="0" cy="0"/>
        </a:xfrm>
      </p:grpSpPr>
      <p:sp>
        <p:nvSpPr>
          <p:cNvPr id="281" name="Google Shape;281;p8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2" name="Google Shape;282;p8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283" name="Google Shape;283;p8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4" name="Google Shape;284;p8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5" name="Google Shape;285;p8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6" name="Shape 286"/>
        <p:cNvGrpSpPr/>
        <p:nvPr/>
      </p:nvGrpSpPr>
      <p:grpSpPr>
        <a:xfrm>
          <a:off x="0" y="0"/>
          <a:ext cx="0" cy="0"/>
          <a:chOff x="0" y="0"/>
          <a:chExt cx="0" cy="0"/>
        </a:xfrm>
      </p:grpSpPr>
      <p:sp>
        <p:nvSpPr>
          <p:cNvPr id="287" name="Google Shape;287;p8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dk1"/>
              </a:buClr>
              <a:buSzPts val="4000"/>
              <a:buFont typeface="Calibri"/>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8" name="Google Shape;288;p8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289" name="Google Shape;289;p8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0" name="Google Shape;290;p8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1" name="Google Shape;291;p8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2" name="Shape 292"/>
        <p:cNvGrpSpPr/>
        <p:nvPr/>
      </p:nvGrpSpPr>
      <p:grpSpPr>
        <a:xfrm>
          <a:off x="0" y="0"/>
          <a:ext cx="0" cy="0"/>
          <a:chOff x="0" y="0"/>
          <a:chExt cx="0" cy="0"/>
        </a:xfrm>
      </p:grpSpPr>
      <p:sp>
        <p:nvSpPr>
          <p:cNvPr id="293" name="Google Shape;293;p8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4" name="Google Shape;294;p88"/>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295" name="Google Shape;295;p88"/>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296" name="Google Shape;296;p8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7" name="Google Shape;297;p8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8" name="Google Shape;298;p8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9" name="Shape 299"/>
        <p:cNvGrpSpPr/>
        <p:nvPr/>
      </p:nvGrpSpPr>
      <p:grpSpPr>
        <a:xfrm>
          <a:off x="0" y="0"/>
          <a:ext cx="0" cy="0"/>
          <a:chOff x="0" y="0"/>
          <a:chExt cx="0" cy="0"/>
        </a:xfrm>
      </p:grpSpPr>
      <p:sp>
        <p:nvSpPr>
          <p:cNvPr id="300" name="Google Shape;300;p8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44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1" name="Google Shape;301;p89"/>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302" name="Google Shape;302;p89"/>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303" name="Google Shape;303;p89"/>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304" name="Google Shape;304;p89"/>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305" name="Google Shape;305;p8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6" name="Google Shape;306;p8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7" name="Google Shape;307;p8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8" name="Shape 308"/>
        <p:cNvGrpSpPr/>
        <p:nvPr/>
      </p:nvGrpSpPr>
      <p:grpSpPr>
        <a:xfrm>
          <a:off x="0" y="0"/>
          <a:ext cx="0" cy="0"/>
          <a:chOff x="0" y="0"/>
          <a:chExt cx="0" cy="0"/>
        </a:xfrm>
      </p:grpSpPr>
      <p:sp>
        <p:nvSpPr>
          <p:cNvPr id="309" name="Google Shape;309;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0" name="Google Shape;310;p9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1" name="Google Shape;311;p9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2" name="Google Shape;312;p9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78"/>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chemeClr val="dk1"/>
              </a:buClr>
              <a:buSzPts val="4000"/>
              <a:buFont typeface="Calibri"/>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 name="Google Shape;33;p78"/>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7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35" name="Google Shape;35;p7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36" name="Google Shape;36;p7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3" name="Shape 313"/>
        <p:cNvGrpSpPr/>
        <p:nvPr/>
      </p:nvGrpSpPr>
      <p:grpSpPr>
        <a:xfrm>
          <a:off x="0" y="0"/>
          <a:ext cx="0" cy="0"/>
          <a:chOff x="0" y="0"/>
          <a:chExt cx="0" cy="0"/>
        </a:xfrm>
      </p:grpSpPr>
      <p:sp>
        <p:nvSpPr>
          <p:cNvPr id="314" name="Google Shape;314;p9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5" name="Google Shape;315;p9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6" name="Google Shape;316;p9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7" name="Shape 317"/>
        <p:cNvGrpSpPr/>
        <p:nvPr/>
      </p:nvGrpSpPr>
      <p:grpSpPr>
        <a:xfrm>
          <a:off x="0" y="0"/>
          <a:ext cx="0" cy="0"/>
          <a:chOff x="0" y="0"/>
          <a:chExt cx="0" cy="0"/>
        </a:xfrm>
      </p:grpSpPr>
      <p:sp>
        <p:nvSpPr>
          <p:cNvPr id="318" name="Google Shape;318;p92"/>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9" name="Google Shape;319;p92"/>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320" name="Google Shape;320;p92"/>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321" name="Google Shape;321;p9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2" name="Google Shape;322;p9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3" name="Google Shape;323;p9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4" name="Shape 324"/>
        <p:cNvGrpSpPr/>
        <p:nvPr/>
      </p:nvGrpSpPr>
      <p:grpSpPr>
        <a:xfrm>
          <a:off x="0" y="0"/>
          <a:ext cx="0" cy="0"/>
          <a:chOff x="0" y="0"/>
          <a:chExt cx="0" cy="0"/>
        </a:xfrm>
      </p:grpSpPr>
      <p:sp>
        <p:nvSpPr>
          <p:cNvPr id="325" name="Google Shape;325;p93"/>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6" name="Google Shape;326;p93"/>
          <p:cNvSpPr/>
          <p:nvPr>
            <p:ph idx="2" type="pic"/>
          </p:nvPr>
        </p:nvSpPr>
        <p:spPr>
          <a:xfrm>
            <a:off x="1792288" y="612775"/>
            <a:ext cx="5486400" cy="4114800"/>
          </a:xfrm>
          <a:prstGeom prst="rect">
            <a:avLst/>
          </a:prstGeom>
          <a:noFill/>
          <a:ln>
            <a:noFill/>
          </a:ln>
        </p:spPr>
      </p:sp>
      <p:sp>
        <p:nvSpPr>
          <p:cNvPr id="327" name="Google Shape;327;p93"/>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328" name="Google Shape;328;p9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9" name="Google Shape;329;p9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0" name="Google Shape;330;p9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1" name="Shape 331"/>
        <p:cNvGrpSpPr/>
        <p:nvPr/>
      </p:nvGrpSpPr>
      <p:grpSpPr>
        <a:xfrm>
          <a:off x="0" y="0"/>
          <a:ext cx="0" cy="0"/>
          <a:chOff x="0" y="0"/>
          <a:chExt cx="0" cy="0"/>
        </a:xfrm>
      </p:grpSpPr>
      <p:sp>
        <p:nvSpPr>
          <p:cNvPr id="332" name="Google Shape;332;p9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3" name="Google Shape;333;p94"/>
          <p:cNvSpPr txBox="1"/>
          <p:nvPr>
            <p:ph idx="1" type="body"/>
          </p:nvPr>
        </p:nvSpPr>
        <p:spPr>
          <a:xfrm rot="5400000">
            <a:off x="2308949"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34" name="Google Shape;334;p9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5" name="Google Shape;335;p9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6" name="Google Shape;336;p9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7" name="Shape 337"/>
        <p:cNvGrpSpPr/>
        <p:nvPr/>
      </p:nvGrpSpPr>
      <p:grpSpPr>
        <a:xfrm>
          <a:off x="0" y="0"/>
          <a:ext cx="0" cy="0"/>
          <a:chOff x="0" y="0"/>
          <a:chExt cx="0" cy="0"/>
        </a:xfrm>
      </p:grpSpPr>
      <p:sp>
        <p:nvSpPr>
          <p:cNvPr id="338" name="Google Shape;338;p95"/>
          <p:cNvSpPr txBox="1"/>
          <p:nvPr>
            <p:ph type="title"/>
          </p:nvPr>
        </p:nvSpPr>
        <p:spPr>
          <a:xfrm rot="5400000">
            <a:off x="4732349" y="2171688"/>
            <a:ext cx="5851500" cy="20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9" name="Google Shape;339;p95"/>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40" name="Google Shape;340;p9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1" name="Google Shape;341;p9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2" name="Google Shape;342;p9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353" name="Shape 353"/>
        <p:cNvGrpSpPr/>
        <p:nvPr/>
      </p:nvGrpSpPr>
      <p:grpSpPr>
        <a:xfrm>
          <a:off x="0" y="0"/>
          <a:ext cx="0" cy="0"/>
          <a:chOff x="0" y="0"/>
          <a:chExt cx="0" cy="0"/>
        </a:xfrm>
      </p:grpSpPr>
    </p:spTree>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54" name="Shape 354"/>
        <p:cNvGrpSpPr/>
        <p:nvPr/>
      </p:nvGrpSpPr>
      <p:grpSpPr>
        <a:xfrm>
          <a:off x="0" y="0"/>
          <a:ext cx="0" cy="0"/>
          <a:chOff x="0" y="0"/>
          <a:chExt cx="0" cy="0"/>
        </a:xfrm>
      </p:grpSpPr>
      <p:sp>
        <p:nvSpPr>
          <p:cNvPr id="355" name="Google Shape;355;p96"/>
          <p:cNvSpPr txBox="1"/>
          <p:nvPr>
            <p:ph type="ctrTitle"/>
          </p:nvPr>
        </p:nvSpPr>
        <p:spPr>
          <a:xfrm>
            <a:off x="457200" y="228602"/>
            <a:ext cx="7772400" cy="4572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dk1"/>
              </a:buClr>
              <a:buSzPts val="8800"/>
              <a:buFont typeface="Arial Black"/>
              <a:buNone/>
              <a:defRPr sz="88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56" name="Google Shape;356;p96"/>
          <p:cNvSpPr txBox="1"/>
          <p:nvPr>
            <p:ph idx="1" type="subTitle"/>
          </p:nvPr>
        </p:nvSpPr>
        <p:spPr>
          <a:xfrm>
            <a:off x="457200" y="4800600"/>
            <a:ext cx="6858000" cy="914400"/>
          </a:xfrm>
          <a:prstGeom prst="rect">
            <a:avLst/>
          </a:prstGeom>
          <a:noFill/>
          <a:ln>
            <a:noFill/>
          </a:ln>
        </p:spPr>
        <p:txBody>
          <a:bodyPr anchorCtr="0" anchor="t" bIns="45700" lIns="91425" spcFirstLastPara="1" rIns="91425" wrap="square" tIns="45700">
            <a:normAutofit/>
          </a:bodyPr>
          <a:lstStyle>
            <a:lvl1pPr lvl="0" rtl="0" algn="l">
              <a:spcBef>
                <a:spcPts val="533"/>
              </a:spcBef>
              <a:spcAft>
                <a:spcPts val="0"/>
              </a:spcAft>
              <a:buClr>
                <a:schemeClr val="dk2"/>
              </a:buClr>
              <a:buSzPts val="2667"/>
              <a:buNone/>
              <a:defRPr b="0" cap="none">
                <a:solidFill>
                  <a:schemeClr val="dk2"/>
                </a:solidFill>
                <a:latin typeface="Arial Black"/>
                <a:ea typeface="Arial Black"/>
                <a:cs typeface="Arial Black"/>
                <a:sym typeface="Arial Black"/>
              </a:defRPr>
            </a:lvl1pPr>
            <a:lvl2pPr lvl="1" rtl="0" algn="ctr">
              <a:spcBef>
                <a:spcPts val="800"/>
              </a:spcBef>
              <a:spcAft>
                <a:spcPts val="0"/>
              </a:spcAft>
              <a:buSzPts val="2667"/>
              <a:buNone/>
              <a:defRPr>
                <a:solidFill>
                  <a:srgbClr val="888888"/>
                </a:solidFill>
              </a:defRPr>
            </a:lvl2pPr>
            <a:lvl3pPr lvl="2" rtl="0" algn="ctr">
              <a:spcBef>
                <a:spcPts val="480"/>
              </a:spcBef>
              <a:spcAft>
                <a:spcPts val="0"/>
              </a:spcAft>
              <a:buSzPts val="2400"/>
              <a:buNone/>
              <a:defRPr>
                <a:solidFill>
                  <a:srgbClr val="888888"/>
                </a:solidFill>
              </a:defRPr>
            </a:lvl3pPr>
            <a:lvl4pPr lvl="3" rtl="0" algn="ctr">
              <a:spcBef>
                <a:spcPts val="480"/>
              </a:spcBef>
              <a:spcAft>
                <a:spcPts val="0"/>
              </a:spcAft>
              <a:buSzPts val="2400"/>
              <a:buNone/>
              <a:defRPr>
                <a:solidFill>
                  <a:srgbClr val="888888"/>
                </a:solidFill>
              </a:defRPr>
            </a:lvl4pPr>
            <a:lvl5pPr lvl="4" rtl="0" algn="ctr">
              <a:spcBef>
                <a:spcPts val="480"/>
              </a:spcBef>
              <a:spcAft>
                <a:spcPts val="0"/>
              </a:spcAft>
              <a:buSzPts val="2400"/>
              <a:buNone/>
              <a:defRPr>
                <a:solidFill>
                  <a:srgbClr val="888888"/>
                </a:solidFill>
              </a:defRPr>
            </a:lvl5pPr>
            <a:lvl6pPr lvl="5" rtl="0" algn="ctr">
              <a:spcBef>
                <a:spcPts val="427"/>
              </a:spcBef>
              <a:spcAft>
                <a:spcPts val="0"/>
              </a:spcAft>
              <a:buSzPts val="2133"/>
              <a:buNone/>
              <a:defRPr>
                <a:solidFill>
                  <a:srgbClr val="888888"/>
                </a:solidFill>
              </a:defRPr>
            </a:lvl6pPr>
            <a:lvl7pPr lvl="6" rtl="0" algn="ctr">
              <a:spcBef>
                <a:spcPts val="427"/>
              </a:spcBef>
              <a:spcAft>
                <a:spcPts val="0"/>
              </a:spcAft>
              <a:buSzPts val="2133"/>
              <a:buNone/>
              <a:defRPr>
                <a:solidFill>
                  <a:srgbClr val="888888"/>
                </a:solidFill>
              </a:defRPr>
            </a:lvl7pPr>
            <a:lvl8pPr lvl="7" rtl="0" algn="ctr">
              <a:spcBef>
                <a:spcPts val="427"/>
              </a:spcBef>
              <a:spcAft>
                <a:spcPts val="0"/>
              </a:spcAft>
              <a:buSzPts val="2133"/>
              <a:buNone/>
              <a:defRPr>
                <a:solidFill>
                  <a:srgbClr val="888888"/>
                </a:solidFill>
              </a:defRPr>
            </a:lvl8pPr>
            <a:lvl9pPr lvl="8" rtl="0" algn="ctr">
              <a:spcBef>
                <a:spcPts val="427"/>
              </a:spcBef>
              <a:spcAft>
                <a:spcPts val="0"/>
              </a:spcAft>
              <a:buSzPts val="2133"/>
              <a:buNone/>
              <a:defRPr>
                <a:solidFill>
                  <a:srgbClr val="888888"/>
                </a:solidFill>
              </a:defRPr>
            </a:lvl9pPr>
          </a:lstStyle>
          <a:p/>
        </p:txBody>
      </p:sp>
      <p:sp>
        <p:nvSpPr>
          <p:cNvPr id="357" name="Google Shape;357;p96"/>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8" name="Google Shape;358;p96"/>
          <p:cNvSpPr txBox="1"/>
          <p:nvPr>
            <p:ph idx="11" type="ftr"/>
          </p:nvPr>
        </p:nvSpPr>
        <p:spPr>
          <a:xfrm>
            <a:off x="457200" y="6492877"/>
            <a:ext cx="3429000" cy="2838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9" name="Google Shape;359;p96"/>
          <p:cNvSpPr/>
          <p:nvPr/>
        </p:nvSpPr>
        <p:spPr>
          <a:xfrm>
            <a:off x="9001125" y="4846320"/>
            <a:ext cx="142800" cy="2011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60" name="Google Shape;360;p96"/>
          <p:cNvSpPr/>
          <p:nvPr/>
        </p:nvSpPr>
        <p:spPr>
          <a:xfrm>
            <a:off x="9001125" y="0"/>
            <a:ext cx="142800" cy="48462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1" name="Shape 361"/>
        <p:cNvGrpSpPr/>
        <p:nvPr/>
      </p:nvGrpSpPr>
      <p:grpSpPr>
        <a:xfrm>
          <a:off x="0" y="0"/>
          <a:ext cx="0" cy="0"/>
          <a:chOff x="0" y="0"/>
          <a:chExt cx="0" cy="0"/>
        </a:xfrm>
      </p:grpSpPr>
      <p:sp>
        <p:nvSpPr>
          <p:cNvPr id="362" name="Google Shape;362;p97"/>
          <p:cNvSpPr txBox="1"/>
          <p:nvPr>
            <p:ph type="title"/>
          </p:nvPr>
        </p:nvSpPr>
        <p:spPr>
          <a:xfrm>
            <a:off x="457200" y="152719"/>
            <a:ext cx="5791200" cy="13716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3" name="Google Shape;363;p97"/>
          <p:cNvSpPr txBox="1"/>
          <p:nvPr>
            <p:ph idx="1" type="body"/>
          </p:nvPr>
        </p:nvSpPr>
        <p:spPr>
          <a:xfrm>
            <a:off x="457200" y="1752602"/>
            <a:ext cx="7620000" cy="4373700"/>
          </a:xfrm>
          <a:prstGeom prst="rect">
            <a:avLst/>
          </a:prstGeom>
          <a:noFill/>
          <a:ln>
            <a:noFill/>
          </a:ln>
        </p:spPr>
        <p:txBody>
          <a:bodyPr anchorCtr="0" anchor="t" bIns="45700" lIns="91425" spcFirstLastPara="1" rIns="91425" wrap="square" tIns="45700">
            <a:normAutofit/>
          </a:bodyPr>
          <a:lstStyle>
            <a:lvl1pPr indent="-228600" lvl="0" marL="457200" rtl="0" algn="l">
              <a:spcBef>
                <a:spcPts val="360"/>
              </a:spcBef>
              <a:spcAft>
                <a:spcPts val="0"/>
              </a:spcAft>
              <a:buClr>
                <a:schemeClr val="dk1"/>
              </a:buClr>
              <a:buSzPts val="1800"/>
              <a:buNone/>
              <a:defRPr/>
            </a:lvl1pPr>
            <a:lvl2pPr indent="-342900" lvl="1" marL="914400" rtl="0" algn="l">
              <a:spcBef>
                <a:spcPts val="80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364" name="Google Shape;364;p97"/>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5" name="Google Shape;365;p97"/>
          <p:cNvSpPr txBox="1"/>
          <p:nvPr>
            <p:ph idx="11" type="ftr"/>
          </p:nvPr>
        </p:nvSpPr>
        <p:spPr>
          <a:xfrm>
            <a:off x="457200" y="6492877"/>
            <a:ext cx="3429000" cy="2838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6" name="Shape 366"/>
        <p:cNvGrpSpPr/>
        <p:nvPr/>
      </p:nvGrpSpPr>
      <p:grpSpPr>
        <a:xfrm>
          <a:off x="0" y="0"/>
          <a:ext cx="0" cy="0"/>
          <a:chOff x="0" y="0"/>
          <a:chExt cx="0" cy="0"/>
        </a:xfrm>
      </p:grpSpPr>
      <p:sp>
        <p:nvSpPr>
          <p:cNvPr id="367" name="Google Shape;367;p98"/>
          <p:cNvSpPr txBox="1"/>
          <p:nvPr>
            <p:ph type="title"/>
          </p:nvPr>
        </p:nvSpPr>
        <p:spPr>
          <a:xfrm>
            <a:off x="457200" y="1447803"/>
            <a:ext cx="7772400" cy="43212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chemeClr val="dk1"/>
              </a:buClr>
              <a:buSzPts val="8800"/>
              <a:buFont typeface="Arial Black"/>
              <a:buNone/>
              <a:defRPr b="0" sz="8800" cap="none">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8" name="Google Shape;368;p98"/>
          <p:cNvSpPr txBox="1"/>
          <p:nvPr>
            <p:ph idx="1" type="body"/>
          </p:nvPr>
        </p:nvSpPr>
        <p:spPr>
          <a:xfrm>
            <a:off x="457200" y="228601"/>
            <a:ext cx="7772400" cy="10668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chemeClr val="dk2"/>
              </a:buClr>
              <a:buSzPts val="2000"/>
              <a:buNone/>
              <a:defRPr b="0" sz="2000" cap="none">
                <a:solidFill>
                  <a:schemeClr val="dk2"/>
                </a:solidFill>
                <a:latin typeface="Arial Black"/>
                <a:ea typeface="Arial Black"/>
                <a:cs typeface="Arial Black"/>
                <a:sym typeface="Arial Black"/>
              </a:defRPr>
            </a:lvl1pPr>
            <a:lvl2pPr indent="-228600" lvl="1" marL="914400" rtl="0" algn="l">
              <a:spcBef>
                <a:spcPts val="800"/>
              </a:spcBef>
              <a:spcAft>
                <a:spcPts val="0"/>
              </a:spcAft>
              <a:buSzPts val="1800"/>
              <a:buNone/>
              <a:defRPr sz="1800">
                <a:solidFill>
                  <a:srgbClr val="888888"/>
                </a:solidFill>
              </a:defRPr>
            </a:lvl2pPr>
            <a:lvl3pPr indent="-228600" lvl="2" marL="1371600" rtl="0" algn="l">
              <a:spcBef>
                <a:spcPts val="320"/>
              </a:spcBef>
              <a:spcAft>
                <a:spcPts val="0"/>
              </a:spcAft>
              <a:buSzPts val="1600"/>
              <a:buNone/>
              <a:defRPr sz="1600">
                <a:solidFill>
                  <a:srgbClr val="888888"/>
                </a:solidFill>
              </a:defRPr>
            </a:lvl3pPr>
            <a:lvl4pPr indent="-228600" lvl="3" marL="1828800" rtl="0" algn="l">
              <a:spcBef>
                <a:spcPts val="280"/>
              </a:spcBef>
              <a:spcAft>
                <a:spcPts val="0"/>
              </a:spcAft>
              <a:buSzPts val="1400"/>
              <a:buNone/>
              <a:defRPr sz="1400">
                <a:solidFill>
                  <a:srgbClr val="888888"/>
                </a:solidFill>
              </a:defRPr>
            </a:lvl4pPr>
            <a:lvl5pPr indent="-228600" lvl="4" marL="2286000" rtl="0" algn="l">
              <a:spcBef>
                <a:spcPts val="280"/>
              </a:spcBef>
              <a:spcAft>
                <a:spcPts val="0"/>
              </a:spcAft>
              <a:buSzPts val="1400"/>
              <a:buNone/>
              <a:defRPr sz="1400">
                <a:solidFill>
                  <a:srgbClr val="888888"/>
                </a:solidFill>
              </a:defRPr>
            </a:lvl5pPr>
            <a:lvl6pPr indent="-228600" lvl="5" marL="2743200" rtl="0" algn="l">
              <a:spcBef>
                <a:spcPts val="280"/>
              </a:spcBef>
              <a:spcAft>
                <a:spcPts val="0"/>
              </a:spcAft>
              <a:buSzPts val="1400"/>
              <a:buNone/>
              <a:defRPr sz="1400">
                <a:solidFill>
                  <a:srgbClr val="888888"/>
                </a:solidFill>
              </a:defRPr>
            </a:lvl6pPr>
            <a:lvl7pPr indent="-228600" lvl="6" marL="3200400" rtl="0" algn="l">
              <a:spcBef>
                <a:spcPts val="280"/>
              </a:spcBef>
              <a:spcAft>
                <a:spcPts val="0"/>
              </a:spcAft>
              <a:buSzPts val="1400"/>
              <a:buNone/>
              <a:defRPr sz="1400">
                <a:solidFill>
                  <a:srgbClr val="888888"/>
                </a:solidFill>
              </a:defRPr>
            </a:lvl7pPr>
            <a:lvl8pPr indent="-228600" lvl="7" marL="3657600" rtl="0" algn="l">
              <a:spcBef>
                <a:spcPts val="280"/>
              </a:spcBef>
              <a:spcAft>
                <a:spcPts val="0"/>
              </a:spcAft>
              <a:buSzPts val="1400"/>
              <a:buNone/>
              <a:defRPr sz="1400">
                <a:solidFill>
                  <a:srgbClr val="888888"/>
                </a:solidFill>
              </a:defRPr>
            </a:lvl8pPr>
            <a:lvl9pPr indent="-228600" lvl="8" marL="4114800" rtl="0" algn="l">
              <a:spcBef>
                <a:spcPts val="280"/>
              </a:spcBef>
              <a:spcAft>
                <a:spcPts val="0"/>
              </a:spcAft>
              <a:buSzPts val="1400"/>
              <a:buNone/>
              <a:defRPr sz="1400">
                <a:solidFill>
                  <a:srgbClr val="888888"/>
                </a:solidFill>
              </a:defRPr>
            </a:lvl9pPr>
          </a:lstStyle>
          <a:p/>
        </p:txBody>
      </p:sp>
      <p:sp>
        <p:nvSpPr>
          <p:cNvPr id="369" name="Google Shape;369;p98"/>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0" name="Google Shape;370;p98"/>
          <p:cNvSpPr txBox="1"/>
          <p:nvPr>
            <p:ph idx="11" type="ftr"/>
          </p:nvPr>
        </p:nvSpPr>
        <p:spPr>
          <a:xfrm>
            <a:off x="457200" y="6492877"/>
            <a:ext cx="3429000" cy="2838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1" name="Shape 371"/>
        <p:cNvGrpSpPr/>
        <p:nvPr/>
      </p:nvGrpSpPr>
      <p:grpSpPr>
        <a:xfrm>
          <a:off x="0" y="0"/>
          <a:ext cx="0" cy="0"/>
          <a:chOff x="0" y="0"/>
          <a:chExt cx="0" cy="0"/>
        </a:xfrm>
      </p:grpSpPr>
      <p:sp>
        <p:nvSpPr>
          <p:cNvPr id="372" name="Google Shape;372;p99"/>
          <p:cNvSpPr txBox="1"/>
          <p:nvPr>
            <p:ph type="title"/>
          </p:nvPr>
        </p:nvSpPr>
        <p:spPr>
          <a:xfrm>
            <a:off x="457200" y="152719"/>
            <a:ext cx="5791200" cy="13716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3" name="Google Shape;373;p99"/>
          <p:cNvSpPr txBox="1"/>
          <p:nvPr>
            <p:ph idx="1" type="body"/>
          </p:nvPr>
        </p:nvSpPr>
        <p:spPr>
          <a:xfrm>
            <a:off x="1630680" y="1574801"/>
            <a:ext cx="3291900" cy="4526100"/>
          </a:xfrm>
          <a:prstGeom prst="rect">
            <a:avLst/>
          </a:prstGeom>
          <a:noFill/>
          <a:ln>
            <a:noFill/>
          </a:ln>
        </p:spPr>
        <p:txBody>
          <a:bodyPr anchorCtr="0" anchor="t" bIns="45700" lIns="91425" spcFirstLastPara="1" rIns="91425" wrap="square" tIns="45700">
            <a:normAutofit/>
          </a:bodyPr>
          <a:lstStyle>
            <a:lvl1pPr indent="-228600" lvl="0" marL="457200" rtl="0" algn="l">
              <a:spcBef>
                <a:spcPts val="560"/>
              </a:spcBef>
              <a:spcAft>
                <a:spcPts val="0"/>
              </a:spcAft>
              <a:buClr>
                <a:schemeClr val="dk1"/>
              </a:buClr>
              <a:buSzPts val="2800"/>
              <a:buNone/>
              <a:defRPr sz="2800"/>
            </a:lvl1pPr>
            <a:lvl2pPr indent="-381000" lvl="1" marL="914400" rtl="0" algn="l">
              <a:spcBef>
                <a:spcPts val="800"/>
              </a:spcBef>
              <a:spcAft>
                <a:spcPts val="0"/>
              </a:spcAft>
              <a:buSzPts val="2400"/>
              <a:buChar char="•"/>
              <a:defRPr sz="2400"/>
            </a:lvl2pPr>
            <a:lvl3pPr indent="-355600" lvl="2" marL="1371600" rtl="0" algn="l">
              <a:spcBef>
                <a:spcPts val="400"/>
              </a:spcBef>
              <a:spcAft>
                <a:spcPts val="0"/>
              </a:spcAft>
              <a:buSzPts val="2000"/>
              <a:buChar char="•"/>
              <a:defRPr sz="2000"/>
            </a:lvl3pPr>
            <a:lvl4pPr indent="-342900" lvl="3" marL="1828800" rtl="0" algn="l">
              <a:spcBef>
                <a:spcPts val="360"/>
              </a:spcBef>
              <a:spcAft>
                <a:spcPts val="0"/>
              </a:spcAft>
              <a:buSzPts val="1800"/>
              <a:buChar char="•"/>
              <a:defRPr sz="1800"/>
            </a:lvl4pPr>
            <a:lvl5pPr indent="-342900" lvl="4" marL="2286000" rtl="0" algn="l">
              <a:spcBef>
                <a:spcPts val="360"/>
              </a:spcBef>
              <a:spcAft>
                <a:spcPts val="0"/>
              </a:spcAft>
              <a:buSzPts val="1800"/>
              <a:buChar char="•"/>
              <a:defRPr sz="1800"/>
            </a:lvl5pPr>
            <a:lvl6pPr indent="-342900" lvl="5" marL="2743200" rtl="0" algn="l">
              <a:spcBef>
                <a:spcPts val="360"/>
              </a:spcBef>
              <a:spcAft>
                <a:spcPts val="0"/>
              </a:spcAft>
              <a:buSzPts val="1800"/>
              <a:buChar char="•"/>
              <a:defRPr sz="1800"/>
            </a:lvl6pPr>
            <a:lvl7pPr indent="-342900" lvl="6" marL="3200400" rtl="0" algn="l">
              <a:spcBef>
                <a:spcPts val="360"/>
              </a:spcBef>
              <a:spcAft>
                <a:spcPts val="0"/>
              </a:spcAft>
              <a:buSzPts val="1800"/>
              <a:buChar char="•"/>
              <a:defRPr sz="1800"/>
            </a:lvl7pPr>
            <a:lvl8pPr indent="-342900" lvl="7" marL="3657600" rtl="0" algn="l">
              <a:spcBef>
                <a:spcPts val="360"/>
              </a:spcBef>
              <a:spcAft>
                <a:spcPts val="0"/>
              </a:spcAft>
              <a:buSzPts val="1800"/>
              <a:buChar char="•"/>
              <a:defRPr sz="1800"/>
            </a:lvl8pPr>
            <a:lvl9pPr indent="-342900" lvl="8" marL="4114800" rtl="0" algn="l">
              <a:spcBef>
                <a:spcPts val="360"/>
              </a:spcBef>
              <a:spcAft>
                <a:spcPts val="0"/>
              </a:spcAft>
              <a:buSzPts val="1800"/>
              <a:buChar char="•"/>
              <a:defRPr sz="1800"/>
            </a:lvl9pPr>
          </a:lstStyle>
          <a:p/>
        </p:txBody>
      </p:sp>
      <p:sp>
        <p:nvSpPr>
          <p:cNvPr id="374" name="Google Shape;374;p99"/>
          <p:cNvSpPr txBox="1"/>
          <p:nvPr>
            <p:ph idx="2" type="body"/>
          </p:nvPr>
        </p:nvSpPr>
        <p:spPr>
          <a:xfrm>
            <a:off x="5090160" y="1574801"/>
            <a:ext cx="3291900" cy="4526100"/>
          </a:xfrm>
          <a:prstGeom prst="rect">
            <a:avLst/>
          </a:prstGeom>
          <a:noFill/>
          <a:ln>
            <a:noFill/>
          </a:ln>
        </p:spPr>
        <p:txBody>
          <a:bodyPr anchorCtr="0" anchor="t" bIns="45700" lIns="91425" spcFirstLastPara="1" rIns="91425" wrap="square" tIns="45700">
            <a:normAutofit/>
          </a:bodyPr>
          <a:lstStyle>
            <a:lvl1pPr indent="-228600" lvl="0" marL="457200" rtl="0" algn="l">
              <a:spcBef>
                <a:spcPts val="560"/>
              </a:spcBef>
              <a:spcAft>
                <a:spcPts val="0"/>
              </a:spcAft>
              <a:buClr>
                <a:schemeClr val="dk1"/>
              </a:buClr>
              <a:buSzPts val="2800"/>
              <a:buNone/>
              <a:defRPr sz="2800"/>
            </a:lvl1pPr>
            <a:lvl2pPr indent="-381000" lvl="1" marL="914400" rtl="0" algn="l">
              <a:spcBef>
                <a:spcPts val="800"/>
              </a:spcBef>
              <a:spcAft>
                <a:spcPts val="0"/>
              </a:spcAft>
              <a:buSzPts val="2400"/>
              <a:buChar char="•"/>
              <a:defRPr sz="2400"/>
            </a:lvl2pPr>
            <a:lvl3pPr indent="-355600" lvl="2" marL="1371600" rtl="0" algn="l">
              <a:spcBef>
                <a:spcPts val="400"/>
              </a:spcBef>
              <a:spcAft>
                <a:spcPts val="0"/>
              </a:spcAft>
              <a:buSzPts val="2000"/>
              <a:buChar char="•"/>
              <a:defRPr sz="2000"/>
            </a:lvl3pPr>
            <a:lvl4pPr indent="-342900" lvl="3" marL="1828800" rtl="0" algn="l">
              <a:spcBef>
                <a:spcPts val="360"/>
              </a:spcBef>
              <a:spcAft>
                <a:spcPts val="0"/>
              </a:spcAft>
              <a:buSzPts val="1800"/>
              <a:buChar char="•"/>
              <a:defRPr sz="1800"/>
            </a:lvl4pPr>
            <a:lvl5pPr indent="-342900" lvl="4" marL="2286000" rtl="0" algn="l">
              <a:spcBef>
                <a:spcPts val="360"/>
              </a:spcBef>
              <a:spcAft>
                <a:spcPts val="0"/>
              </a:spcAft>
              <a:buSzPts val="1800"/>
              <a:buChar char="•"/>
              <a:defRPr sz="1800"/>
            </a:lvl5pPr>
            <a:lvl6pPr indent="-342900" lvl="5" marL="2743200" rtl="0" algn="l">
              <a:spcBef>
                <a:spcPts val="360"/>
              </a:spcBef>
              <a:spcAft>
                <a:spcPts val="0"/>
              </a:spcAft>
              <a:buSzPts val="1800"/>
              <a:buChar char="•"/>
              <a:defRPr sz="1800"/>
            </a:lvl6pPr>
            <a:lvl7pPr indent="-342900" lvl="6" marL="3200400" rtl="0" algn="l">
              <a:spcBef>
                <a:spcPts val="360"/>
              </a:spcBef>
              <a:spcAft>
                <a:spcPts val="0"/>
              </a:spcAft>
              <a:buSzPts val="1800"/>
              <a:buChar char="•"/>
              <a:defRPr sz="1800"/>
            </a:lvl7pPr>
            <a:lvl8pPr indent="-342900" lvl="7" marL="3657600" rtl="0" algn="l">
              <a:spcBef>
                <a:spcPts val="360"/>
              </a:spcBef>
              <a:spcAft>
                <a:spcPts val="0"/>
              </a:spcAft>
              <a:buSzPts val="1800"/>
              <a:buChar char="•"/>
              <a:defRPr sz="1800"/>
            </a:lvl8pPr>
            <a:lvl9pPr indent="-342900" lvl="8" marL="4114800" rtl="0" algn="l">
              <a:spcBef>
                <a:spcPts val="360"/>
              </a:spcBef>
              <a:spcAft>
                <a:spcPts val="0"/>
              </a:spcAft>
              <a:buSzPts val="1800"/>
              <a:buChar char="•"/>
              <a:defRPr sz="1800"/>
            </a:lvl9pPr>
          </a:lstStyle>
          <a:p/>
        </p:txBody>
      </p:sp>
      <p:sp>
        <p:nvSpPr>
          <p:cNvPr id="375" name="Google Shape;375;p99"/>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6" name="Google Shape;376;p99"/>
          <p:cNvSpPr txBox="1"/>
          <p:nvPr>
            <p:ph idx="11" type="ftr"/>
          </p:nvPr>
        </p:nvSpPr>
        <p:spPr>
          <a:xfrm>
            <a:off x="457200" y="6492877"/>
            <a:ext cx="3429000" cy="2838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 name="Google Shape;39;p79"/>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40" name="Google Shape;40;p79"/>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41" name="Google Shape;41;p7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42" name="Google Shape;42;p7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43" name="Google Shape;43;p7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7" name="Shape 377"/>
        <p:cNvGrpSpPr/>
        <p:nvPr/>
      </p:nvGrpSpPr>
      <p:grpSpPr>
        <a:xfrm>
          <a:off x="0" y="0"/>
          <a:ext cx="0" cy="0"/>
          <a:chOff x="0" y="0"/>
          <a:chExt cx="0" cy="0"/>
        </a:xfrm>
      </p:grpSpPr>
      <p:sp>
        <p:nvSpPr>
          <p:cNvPr id="378" name="Google Shape;378;p100"/>
          <p:cNvSpPr txBox="1"/>
          <p:nvPr>
            <p:ph type="title"/>
          </p:nvPr>
        </p:nvSpPr>
        <p:spPr>
          <a:xfrm>
            <a:off x="457200" y="152719"/>
            <a:ext cx="5791200" cy="13716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2"/>
              </a:buClr>
              <a:buSzPts val="4800"/>
              <a:buFont typeface="Arial Black"/>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9" name="Google Shape;379;p100"/>
          <p:cNvSpPr txBox="1"/>
          <p:nvPr>
            <p:ph idx="1" type="body"/>
          </p:nvPr>
        </p:nvSpPr>
        <p:spPr>
          <a:xfrm>
            <a:off x="1627632" y="1572768"/>
            <a:ext cx="32919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360"/>
              </a:spcBef>
              <a:spcAft>
                <a:spcPts val="0"/>
              </a:spcAft>
              <a:buClr>
                <a:schemeClr val="dk1"/>
              </a:buClr>
              <a:buSzPts val="1800"/>
              <a:buNone/>
              <a:defRPr b="0" sz="1800" cap="none">
                <a:solidFill>
                  <a:schemeClr val="dk1"/>
                </a:solidFill>
                <a:latin typeface="Arial Black"/>
                <a:ea typeface="Arial Black"/>
                <a:cs typeface="Arial Black"/>
                <a:sym typeface="Arial Black"/>
              </a:defRPr>
            </a:lvl1pPr>
            <a:lvl2pPr indent="-228600" lvl="1" marL="914400" rtl="0" algn="l">
              <a:spcBef>
                <a:spcPts val="800"/>
              </a:spcBef>
              <a:spcAft>
                <a:spcPts val="0"/>
              </a:spcAft>
              <a:buSzPts val="2000"/>
              <a:buNone/>
              <a:defRPr b="1" sz="2000"/>
            </a:lvl2pPr>
            <a:lvl3pPr indent="-228600" lvl="2" marL="1371600" rtl="0" algn="l">
              <a:spcBef>
                <a:spcPts val="360"/>
              </a:spcBef>
              <a:spcAft>
                <a:spcPts val="0"/>
              </a:spcAft>
              <a:buSzPts val="1800"/>
              <a:buNone/>
              <a:defRPr b="1" sz="1800"/>
            </a:lvl3pPr>
            <a:lvl4pPr indent="-228600" lvl="3" marL="1828800" rtl="0" algn="l">
              <a:spcBef>
                <a:spcPts val="320"/>
              </a:spcBef>
              <a:spcAft>
                <a:spcPts val="0"/>
              </a:spcAft>
              <a:buSzPts val="1600"/>
              <a:buNone/>
              <a:defRPr b="1" sz="1600"/>
            </a:lvl4pPr>
            <a:lvl5pPr indent="-228600" lvl="4" marL="2286000" rtl="0" algn="l">
              <a:spcBef>
                <a:spcPts val="320"/>
              </a:spcBef>
              <a:spcAft>
                <a:spcPts val="0"/>
              </a:spcAft>
              <a:buSzPts val="1600"/>
              <a:buNone/>
              <a:defRPr b="1" sz="1600"/>
            </a:lvl5pPr>
            <a:lvl6pPr indent="-228600" lvl="5" marL="2743200" rtl="0" algn="l">
              <a:spcBef>
                <a:spcPts val="320"/>
              </a:spcBef>
              <a:spcAft>
                <a:spcPts val="0"/>
              </a:spcAft>
              <a:buSzPts val="1600"/>
              <a:buNone/>
              <a:defRPr b="1" sz="1600"/>
            </a:lvl6pPr>
            <a:lvl7pPr indent="-228600" lvl="6" marL="3200400" rtl="0" algn="l">
              <a:spcBef>
                <a:spcPts val="320"/>
              </a:spcBef>
              <a:spcAft>
                <a:spcPts val="0"/>
              </a:spcAft>
              <a:buSzPts val="1600"/>
              <a:buNone/>
              <a:defRPr b="1" sz="1600"/>
            </a:lvl7pPr>
            <a:lvl8pPr indent="-228600" lvl="7" marL="3657600" rtl="0" algn="l">
              <a:spcBef>
                <a:spcPts val="320"/>
              </a:spcBef>
              <a:spcAft>
                <a:spcPts val="0"/>
              </a:spcAft>
              <a:buSzPts val="1600"/>
              <a:buNone/>
              <a:defRPr b="1" sz="1600"/>
            </a:lvl8pPr>
            <a:lvl9pPr indent="-228600" lvl="8" marL="4114800" rtl="0" algn="l">
              <a:spcBef>
                <a:spcPts val="320"/>
              </a:spcBef>
              <a:spcAft>
                <a:spcPts val="0"/>
              </a:spcAft>
              <a:buSzPts val="1600"/>
              <a:buNone/>
              <a:defRPr b="1" sz="1600"/>
            </a:lvl9pPr>
          </a:lstStyle>
          <a:p/>
        </p:txBody>
      </p:sp>
      <p:sp>
        <p:nvSpPr>
          <p:cNvPr id="380" name="Google Shape;380;p100"/>
          <p:cNvSpPr txBox="1"/>
          <p:nvPr>
            <p:ph idx="2" type="body"/>
          </p:nvPr>
        </p:nvSpPr>
        <p:spPr>
          <a:xfrm>
            <a:off x="1627632" y="2259367"/>
            <a:ext cx="3291900" cy="3840600"/>
          </a:xfrm>
          <a:prstGeom prst="rect">
            <a:avLst/>
          </a:prstGeom>
          <a:noFill/>
          <a:ln>
            <a:noFill/>
          </a:ln>
        </p:spPr>
        <p:txBody>
          <a:bodyPr anchorCtr="0" anchor="t" bIns="45700" lIns="91425" spcFirstLastPara="1" rIns="91425" wrap="square" tIns="45700">
            <a:normAutofit/>
          </a:bodyPr>
          <a:lstStyle>
            <a:lvl1pPr indent="-228600" lvl="0" marL="457200" rtl="0" algn="l">
              <a:spcBef>
                <a:spcPts val="480"/>
              </a:spcBef>
              <a:spcAft>
                <a:spcPts val="0"/>
              </a:spcAft>
              <a:buClr>
                <a:schemeClr val="dk1"/>
              </a:buClr>
              <a:buSzPts val="2400"/>
              <a:buNone/>
              <a:defRPr sz="2400"/>
            </a:lvl1pPr>
            <a:lvl2pPr indent="-355600" lvl="1" marL="914400" rtl="0" algn="l">
              <a:spcBef>
                <a:spcPts val="800"/>
              </a:spcBef>
              <a:spcAft>
                <a:spcPts val="0"/>
              </a:spcAft>
              <a:buSzPts val="2000"/>
              <a:buChar char="•"/>
              <a:defRPr sz="2000"/>
            </a:lvl2pPr>
            <a:lvl3pPr indent="-342900" lvl="2" marL="1371600" rtl="0" algn="l">
              <a:spcBef>
                <a:spcPts val="360"/>
              </a:spcBef>
              <a:spcAft>
                <a:spcPts val="0"/>
              </a:spcAft>
              <a:buSzPts val="1800"/>
              <a:buChar char="•"/>
              <a:defRPr sz="1800"/>
            </a:lvl3pPr>
            <a:lvl4pPr indent="-330200" lvl="3" marL="1828800" rtl="0" algn="l">
              <a:spcBef>
                <a:spcPts val="320"/>
              </a:spcBef>
              <a:spcAft>
                <a:spcPts val="0"/>
              </a:spcAft>
              <a:buSzPts val="1600"/>
              <a:buChar char="•"/>
              <a:defRPr sz="1600"/>
            </a:lvl4pPr>
            <a:lvl5pPr indent="-330200" lvl="4" marL="2286000" rtl="0" algn="l">
              <a:spcBef>
                <a:spcPts val="320"/>
              </a:spcBef>
              <a:spcAft>
                <a:spcPts val="0"/>
              </a:spcAft>
              <a:buSzPts val="1600"/>
              <a:buChar char="•"/>
              <a:defRPr sz="1600"/>
            </a:lvl5pPr>
            <a:lvl6pPr indent="-330200" lvl="5" marL="2743200" rtl="0" algn="l">
              <a:spcBef>
                <a:spcPts val="320"/>
              </a:spcBef>
              <a:spcAft>
                <a:spcPts val="0"/>
              </a:spcAft>
              <a:buSzPts val="1600"/>
              <a:buChar char="•"/>
              <a:defRPr sz="1600"/>
            </a:lvl6pPr>
            <a:lvl7pPr indent="-330200" lvl="6" marL="3200400" rtl="0" algn="l">
              <a:spcBef>
                <a:spcPts val="320"/>
              </a:spcBef>
              <a:spcAft>
                <a:spcPts val="0"/>
              </a:spcAft>
              <a:buSzPts val="1600"/>
              <a:buChar char="•"/>
              <a:defRPr sz="1600"/>
            </a:lvl7pPr>
            <a:lvl8pPr indent="-330200" lvl="7" marL="3657600" rtl="0" algn="l">
              <a:spcBef>
                <a:spcPts val="320"/>
              </a:spcBef>
              <a:spcAft>
                <a:spcPts val="0"/>
              </a:spcAft>
              <a:buSzPts val="1600"/>
              <a:buChar char="•"/>
              <a:defRPr sz="1600"/>
            </a:lvl8pPr>
            <a:lvl9pPr indent="-330200" lvl="8" marL="4114800" rtl="0" algn="l">
              <a:spcBef>
                <a:spcPts val="320"/>
              </a:spcBef>
              <a:spcAft>
                <a:spcPts val="0"/>
              </a:spcAft>
              <a:buSzPts val="1600"/>
              <a:buChar char="•"/>
              <a:defRPr sz="1600"/>
            </a:lvl9pPr>
          </a:lstStyle>
          <a:p/>
        </p:txBody>
      </p:sp>
      <p:sp>
        <p:nvSpPr>
          <p:cNvPr id="381" name="Google Shape;381;p100"/>
          <p:cNvSpPr txBox="1"/>
          <p:nvPr>
            <p:ph idx="3" type="body"/>
          </p:nvPr>
        </p:nvSpPr>
        <p:spPr>
          <a:xfrm>
            <a:off x="5093208" y="1572768"/>
            <a:ext cx="32919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360"/>
              </a:spcBef>
              <a:spcAft>
                <a:spcPts val="0"/>
              </a:spcAft>
              <a:buClr>
                <a:schemeClr val="dk1"/>
              </a:buClr>
              <a:buSzPts val="1800"/>
              <a:buNone/>
              <a:defRPr b="0" sz="1800" cap="none">
                <a:solidFill>
                  <a:schemeClr val="dk1"/>
                </a:solidFill>
                <a:latin typeface="Arial Black"/>
                <a:ea typeface="Arial Black"/>
                <a:cs typeface="Arial Black"/>
                <a:sym typeface="Arial Black"/>
              </a:defRPr>
            </a:lvl1pPr>
            <a:lvl2pPr indent="-228600" lvl="1" marL="914400" rtl="0" algn="l">
              <a:spcBef>
                <a:spcPts val="800"/>
              </a:spcBef>
              <a:spcAft>
                <a:spcPts val="0"/>
              </a:spcAft>
              <a:buSzPts val="2000"/>
              <a:buNone/>
              <a:defRPr b="1" sz="2000"/>
            </a:lvl2pPr>
            <a:lvl3pPr indent="-228600" lvl="2" marL="1371600" rtl="0" algn="l">
              <a:spcBef>
                <a:spcPts val="360"/>
              </a:spcBef>
              <a:spcAft>
                <a:spcPts val="0"/>
              </a:spcAft>
              <a:buSzPts val="1800"/>
              <a:buNone/>
              <a:defRPr b="1" sz="1800"/>
            </a:lvl3pPr>
            <a:lvl4pPr indent="-228600" lvl="3" marL="1828800" rtl="0" algn="l">
              <a:spcBef>
                <a:spcPts val="320"/>
              </a:spcBef>
              <a:spcAft>
                <a:spcPts val="0"/>
              </a:spcAft>
              <a:buSzPts val="1600"/>
              <a:buNone/>
              <a:defRPr b="1" sz="1600"/>
            </a:lvl4pPr>
            <a:lvl5pPr indent="-228600" lvl="4" marL="2286000" rtl="0" algn="l">
              <a:spcBef>
                <a:spcPts val="320"/>
              </a:spcBef>
              <a:spcAft>
                <a:spcPts val="0"/>
              </a:spcAft>
              <a:buSzPts val="1600"/>
              <a:buNone/>
              <a:defRPr b="1" sz="1600"/>
            </a:lvl5pPr>
            <a:lvl6pPr indent="-228600" lvl="5" marL="2743200" rtl="0" algn="l">
              <a:spcBef>
                <a:spcPts val="320"/>
              </a:spcBef>
              <a:spcAft>
                <a:spcPts val="0"/>
              </a:spcAft>
              <a:buSzPts val="1600"/>
              <a:buNone/>
              <a:defRPr b="1" sz="1600"/>
            </a:lvl6pPr>
            <a:lvl7pPr indent="-228600" lvl="6" marL="3200400" rtl="0" algn="l">
              <a:spcBef>
                <a:spcPts val="320"/>
              </a:spcBef>
              <a:spcAft>
                <a:spcPts val="0"/>
              </a:spcAft>
              <a:buSzPts val="1600"/>
              <a:buNone/>
              <a:defRPr b="1" sz="1600"/>
            </a:lvl7pPr>
            <a:lvl8pPr indent="-228600" lvl="7" marL="3657600" rtl="0" algn="l">
              <a:spcBef>
                <a:spcPts val="320"/>
              </a:spcBef>
              <a:spcAft>
                <a:spcPts val="0"/>
              </a:spcAft>
              <a:buSzPts val="1600"/>
              <a:buNone/>
              <a:defRPr b="1" sz="1600"/>
            </a:lvl8pPr>
            <a:lvl9pPr indent="-228600" lvl="8" marL="4114800" rtl="0" algn="l">
              <a:spcBef>
                <a:spcPts val="320"/>
              </a:spcBef>
              <a:spcAft>
                <a:spcPts val="0"/>
              </a:spcAft>
              <a:buSzPts val="1600"/>
              <a:buNone/>
              <a:defRPr b="1" sz="1600"/>
            </a:lvl9pPr>
          </a:lstStyle>
          <a:p/>
        </p:txBody>
      </p:sp>
      <p:sp>
        <p:nvSpPr>
          <p:cNvPr id="382" name="Google Shape;382;p100"/>
          <p:cNvSpPr txBox="1"/>
          <p:nvPr>
            <p:ph idx="4" type="body"/>
          </p:nvPr>
        </p:nvSpPr>
        <p:spPr>
          <a:xfrm>
            <a:off x="5093208" y="2259367"/>
            <a:ext cx="3291900" cy="3840600"/>
          </a:xfrm>
          <a:prstGeom prst="rect">
            <a:avLst/>
          </a:prstGeom>
          <a:noFill/>
          <a:ln>
            <a:noFill/>
          </a:ln>
        </p:spPr>
        <p:txBody>
          <a:bodyPr anchorCtr="0" anchor="t" bIns="45700" lIns="91425" spcFirstLastPara="1" rIns="91425" wrap="square" tIns="45700">
            <a:normAutofit/>
          </a:bodyPr>
          <a:lstStyle>
            <a:lvl1pPr indent="-228600" lvl="0" marL="457200" rtl="0" algn="l">
              <a:spcBef>
                <a:spcPts val="480"/>
              </a:spcBef>
              <a:spcAft>
                <a:spcPts val="0"/>
              </a:spcAft>
              <a:buClr>
                <a:schemeClr val="dk1"/>
              </a:buClr>
              <a:buSzPts val="2400"/>
              <a:buNone/>
              <a:defRPr sz="2400"/>
            </a:lvl1pPr>
            <a:lvl2pPr indent="-355600" lvl="1" marL="914400" rtl="0" algn="l">
              <a:spcBef>
                <a:spcPts val="800"/>
              </a:spcBef>
              <a:spcAft>
                <a:spcPts val="0"/>
              </a:spcAft>
              <a:buSzPts val="2000"/>
              <a:buChar char="•"/>
              <a:defRPr sz="2000"/>
            </a:lvl2pPr>
            <a:lvl3pPr indent="-342900" lvl="2" marL="1371600" rtl="0" algn="l">
              <a:spcBef>
                <a:spcPts val="360"/>
              </a:spcBef>
              <a:spcAft>
                <a:spcPts val="0"/>
              </a:spcAft>
              <a:buSzPts val="1800"/>
              <a:buChar char="•"/>
              <a:defRPr sz="1800"/>
            </a:lvl3pPr>
            <a:lvl4pPr indent="-330200" lvl="3" marL="1828800" rtl="0" algn="l">
              <a:spcBef>
                <a:spcPts val="320"/>
              </a:spcBef>
              <a:spcAft>
                <a:spcPts val="0"/>
              </a:spcAft>
              <a:buSzPts val="1600"/>
              <a:buChar char="•"/>
              <a:defRPr sz="1600"/>
            </a:lvl4pPr>
            <a:lvl5pPr indent="-330200" lvl="4" marL="2286000" rtl="0" algn="l">
              <a:spcBef>
                <a:spcPts val="320"/>
              </a:spcBef>
              <a:spcAft>
                <a:spcPts val="0"/>
              </a:spcAft>
              <a:buSzPts val="1600"/>
              <a:buChar char="•"/>
              <a:defRPr sz="1600"/>
            </a:lvl5pPr>
            <a:lvl6pPr indent="-330200" lvl="5" marL="2743200" rtl="0" algn="l">
              <a:spcBef>
                <a:spcPts val="320"/>
              </a:spcBef>
              <a:spcAft>
                <a:spcPts val="0"/>
              </a:spcAft>
              <a:buSzPts val="1600"/>
              <a:buChar char="•"/>
              <a:defRPr sz="1600"/>
            </a:lvl6pPr>
            <a:lvl7pPr indent="-330200" lvl="6" marL="3200400" rtl="0" algn="l">
              <a:spcBef>
                <a:spcPts val="320"/>
              </a:spcBef>
              <a:spcAft>
                <a:spcPts val="0"/>
              </a:spcAft>
              <a:buSzPts val="1600"/>
              <a:buChar char="•"/>
              <a:defRPr sz="1600"/>
            </a:lvl7pPr>
            <a:lvl8pPr indent="-330200" lvl="7" marL="3657600" rtl="0" algn="l">
              <a:spcBef>
                <a:spcPts val="320"/>
              </a:spcBef>
              <a:spcAft>
                <a:spcPts val="0"/>
              </a:spcAft>
              <a:buSzPts val="1600"/>
              <a:buChar char="•"/>
              <a:defRPr sz="1600"/>
            </a:lvl8pPr>
            <a:lvl9pPr indent="-330200" lvl="8" marL="4114800" rtl="0" algn="l">
              <a:spcBef>
                <a:spcPts val="320"/>
              </a:spcBef>
              <a:spcAft>
                <a:spcPts val="0"/>
              </a:spcAft>
              <a:buSzPts val="1600"/>
              <a:buChar char="•"/>
              <a:defRPr sz="1600"/>
            </a:lvl9pPr>
          </a:lstStyle>
          <a:p/>
        </p:txBody>
      </p:sp>
      <p:sp>
        <p:nvSpPr>
          <p:cNvPr id="383" name="Google Shape;383;p100"/>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4" name="Google Shape;384;p100"/>
          <p:cNvSpPr txBox="1"/>
          <p:nvPr>
            <p:ph idx="11" type="ftr"/>
          </p:nvPr>
        </p:nvSpPr>
        <p:spPr>
          <a:xfrm>
            <a:off x="457200" y="6492877"/>
            <a:ext cx="3429000" cy="2838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5" name="Shape 385"/>
        <p:cNvGrpSpPr/>
        <p:nvPr/>
      </p:nvGrpSpPr>
      <p:grpSpPr>
        <a:xfrm>
          <a:off x="0" y="0"/>
          <a:ext cx="0" cy="0"/>
          <a:chOff x="0" y="0"/>
          <a:chExt cx="0" cy="0"/>
        </a:xfrm>
      </p:grpSpPr>
      <p:sp>
        <p:nvSpPr>
          <p:cNvPr id="386" name="Google Shape;386;p101"/>
          <p:cNvSpPr txBox="1"/>
          <p:nvPr>
            <p:ph type="title"/>
          </p:nvPr>
        </p:nvSpPr>
        <p:spPr>
          <a:xfrm>
            <a:off x="457200" y="152719"/>
            <a:ext cx="5791200" cy="13716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7" name="Google Shape;387;p101"/>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8" name="Google Shape;388;p101"/>
          <p:cNvSpPr txBox="1"/>
          <p:nvPr>
            <p:ph idx="11" type="ftr"/>
          </p:nvPr>
        </p:nvSpPr>
        <p:spPr>
          <a:xfrm>
            <a:off x="457200" y="6492877"/>
            <a:ext cx="3429000" cy="2838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9" name="Shape 389"/>
        <p:cNvGrpSpPr/>
        <p:nvPr/>
      </p:nvGrpSpPr>
      <p:grpSpPr>
        <a:xfrm>
          <a:off x="0" y="0"/>
          <a:ext cx="0" cy="0"/>
          <a:chOff x="0" y="0"/>
          <a:chExt cx="0" cy="0"/>
        </a:xfrm>
      </p:grpSpPr>
      <p:sp>
        <p:nvSpPr>
          <p:cNvPr id="390" name="Google Shape;390;p102"/>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1" name="Google Shape;391;p102"/>
          <p:cNvSpPr txBox="1"/>
          <p:nvPr>
            <p:ph idx="11" type="ftr"/>
          </p:nvPr>
        </p:nvSpPr>
        <p:spPr>
          <a:xfrm>
            <a:off x="457200" y="6492877"/>
            <a:ext cx="3429000" cy="2838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2" name="Shape 392"/>
        <p:cNvGrpSpPr/>
        <p:nvPr/>
      </p:nvGrpSpPr>
      <p:grpSpPr>
        <a:xfrm>
          <a:off x="0" y="0"/>
          <a:ext cx="0" cy="0"/>
          <a:chOff x="0" y="0"/>
          <a:chExt cx="0" cy="0"/>
        </a:xfrm>
      </p:grpSpPr>
      <p:sp>
        <p:nvSpPr>
          <p:cNvPr id="393" name="Google Shape;393;p103"/>
          <p:cNvSpPr txBox="1"/>
          <p:nvPr>
            <p:ph idx="1" type="body"/>
          </p:nvPr>
        </p:nvSpPr>
        <p:spPr>
          <a:xfrm>
            <a:off x="3575050" y="1600200"/>
            <a:ext cx="5111700" cy="4480500"/>
          </a:xfrm>
          <a:prstGeom prst="rect">
            <a:avLst/>
          </a:prstGeom>
          <a:noFill/>
          <a:ln>
            <a:noFill/>
          </a:ln>
        </p:spPr>
        <p:txBody>
          <a:bodyPr anchorCtr="0" anchor="t" bIns="45700" lIns="91425" spcFirstLastPara="1" rIns="91425" wrap="square" tIns="45700">
            <a:normAutofit/>
          </a:bodyPr>
          <a:lstStyle>
            <a:lvl1pPr indent="-228600" lvl="0" marL="457200" rtl="0" algn="l">
              <a:spcBef>
                <a:spcPts val="640"/>
              </a:spcBef>
              <a:spcAft>
                <a:spcPts val="0"/>
              </a:spcAft>
              <a:buClr>
                <a:schemeClr val="dk1"/>
              </a:buClr>
              <a:buSzPts val="3200"/>
              <a:buNone/>
              <a:defRPr sz="3200"/>
            </a:lvl1pPr>
            <a:lvl2pPr indent="-406400" lvl="1" marL="914400" rtl="0" algn="l">
              <a:spcBef>
                <a:spcPts val="800"/>
              </a:spcBef>
              <a:spcAft>
                <a:spcPts val="0"/>
              </a:spcAft>
              <a:buSzPts val="2800"/>
              <a:buChar char="•"/>
              <a:defRPr sz="2800"/>
            </a:lvl2pPr>
            <a:lvl3pPr indent="-381000" lvl="2" marL="1371600" rtl="0" algn="l">
              <a:spcBef>
                <a:spcPts val="480"/>
              </a:spcBef>
              <a:spcAft>
                <a:spcPts val="0"/>
              </a:spcAft>
              <a:buSzPts val="2400"/>
              <a:buChar char="•"/>
              <a:defRPr sz="2400"/>
            </a:lvl3pPr>
            <a:lvl4pPr indent="-355600" lvl="3" marL="1828800" rtl="0" algn="l">
              <a:spcBef>
                <a:spcPts val="400"/>
              </a:spcBef>
              <a:spcAft>
                <a:spcPts val="0"/>
              </a:spcAft>
              <a:buSzPts val="2000"/>
              <a:buChar char="•"/>
              <a:defRPr sz="2000"/>
            </a:lvl4pPr>
            <a:lvl5pPr indent="-355600" lvl="4" marL="2286000" rtl="0" algn="l">
              <a:spcBef>
                <a:spcPts val="400"/>
              </a:spcBef>
              <a:spcAft>
                <a:spcPts val="0"/>
              </a:spcAft>
              <a:buSzPts val="2000"/>
              <a:buChar char="•"/>
              <a:defRPr sz="2000"/>
            </a:lvl5pPr>
            <a:lvl6pPr indent="-355600" lvl="5" marL="2743200" rtl="0" algn="l">
              <a:spcBef>
                <a:spcPts val="400"/>
              </a:spcBef>
              <a:spcAft>
                <a:spcPts val="0"/>
              </a:spcAft>
              <a:buSzPts val="2000"/>
              <a:buChar char="•"/>
              <a:defRPr sz="2000"/>
            </a:lvl6pPr>
            <a:lvl7pPr indent="-355600" lvl="6" marL="3200400" rtl="0" algn="l">
              <a:spcBef>
                <a:spcPts val="400"/>
              </a:spcBef>
              <a:spcAft>
                <a:spcPts val="0"/>
              </a:spcAft>
              <a:buSzPts val="2000"/>
              <a:buChar char="•"/>
              <a:defRPr sz="2000"/>
            </a:lvl7pPr>
            <a:lvl8pPr indent="-355600" lvl="7" marL="3657600" rtl="0" algn="l">
              <a:spcBef>
                <a:spcPts val="400"/>
              </a:spcBef>
              <a:spcAft>
                <a:spcPts val="0"/>
              </a:spcAft>
              <a:buSzPts val="2000"/>
              <a:buChar char="•"/>
              <a:defRPr sz="2000"/>
            </a:lvl8pPr>
            <a:lvl9pPr indent="-355600" lvl="8" marL="4114800" rtl="0" algn="l">
              <a:spcBef>
                <a:spcPts val="400"/>
              </a:spcBef>
              <a:spcAft>
                <a:spcPts val="0"/>
              </a:spcAft>
              <a:buSzPts val="2000"/>
              <a:buChar char="•"/>
              <a:defRPr sz="2000"/>
            </a:lvl9pPr>
          </a:lstStyle>
          <a:p/>
        </p:txBody>
      </p:sp>
      <p:sp>
        <p:nvSpPr>
          <p:cNvPr id="394" name="Google Shape;394;p103"/>
          <p:cNvSpPr txBox="1"/>
          <p:nvPr>
            <p:ph idx="2" type="body"/>
          </p:nvPr>
        </p:nvSpPr>
        <p:spPr>
          <a:xfrm>
            <a:off x="457202" y="1600200"/>
            <a:ext cx="3008400" cy="4480500"/>
          </a:xfrm>
          <a:prstGeom prst="rect">
            <a:avLst/>
          </a:prstGeom>
          <a:noFill/>
          <a:ln>
            <a:noFill/>
          </a:ln>
        </p:spPr>
        <p:txBody>
          <a:bodyPr anchorCtr="0" anchor="t" bIns="45700" lIns="91425" spcFirstLastPara="1" rIns="91425" wrap="square" tIns="45700">
            <a:normAutofit/>
          </a:bodyPr>
          <a:lstStyle>
            <a:lvl1pPr indent="-228600" lvl="0" marL="457200" rtl="0" algn="l">
              <a:spcBef>
                <a:spcPts val="320"/>
              </a:spcBef>
              <a:spcAft>
                <a:spcPts val="0"/>
              </a:spcAft>
              <a:buClr>
                <a:schemeClr val="dk1"/>
              </a:buClr>
              <a:buSzPts val="1600"/>
              <a:buNone/>
              <a:defRPr sz="1600"/>
            </a:lvl1pPr>
            <a:lvl2pPr indent="-228600" lvl="1" marL="914400" rtl="0" algn="l">
              <a:spcBef>
                <a:spcPts val="800"/>
              </a:spcBef>
              <a:spcAft>
                <a:spcPts val="0"/>
              </a:spcAft>
              <a:buSzPts val="1200"/>
              <a:buNone/>
              <a:defRPr sz="1200"/>
            </a:lvl2pPr>
            <a:lvl3pPr indent="-228600" lvl="2" marL="1371600" rtl="0" algn="l">
              <a:spcBef>
                <a:spcPts val="200"/>
              </a:spcBef>
              <a:spcAft>
                <a:spcPts val="0"/>
              </a:spcAft>
              <a:buSzPts val="1000"/>
              <a:buNone/>
              <a:defRPr sz="1000"/>
            </a:lvl3pPr>
            <a:lvl4pPr indent="-228600" lvl="3" marL="1828800" rtl="0" algn="l">
              <a:spcBef>
                <a:spcPts val="180"/>
              </a:spcBef>
              <a:spcAft>
                <a:spcPts val="0"/>
              </a:spcAft>
              <a:buSzPts val="900"/>
              <a:buNone/>
              <a:defRPr sz="900"/>
            </a:lvl4pPr>
            <a:lvl5pPr indent="-228600" lvl="4" marL="2286000" rtl="0" algn="l">
              <a:spcBef>
                <a:spcPts val="180"/>
              </a:spcBef>
              <a:spcAft>
                <a:spcPts val="0"/>
              </a:spcAft>
              <a:buSzPts val="900"/>
              <a:buNone/>
              <a:defRPr sz="900"/>
            </a:lvl5pPr>
            <a:lvl6pPr indent="-228600" lvl="5" marL="2743200" rtl="0" algn="l">
              <a:spcBef>
                <a:spcPts val="180"/>
              </a:spcBef>
              <a:spcAft>
                <a:spcPts val="0"/>
              </a:spcAft>
              <a:buSzPts val="900"/>
              <a:buNone/>
              <a:defRPr sz="900"/>
            </a:lvl6pPr>
            <a:lvl7pPr indent="-228600" lvl="6" marL="3200400" rtl="0" algn="l">
              <a:spcBef>
                <a:spcPts val="180"/>
              </a:spcBef>
              <a:spcAft>
                <a:spcPts val="0"/>
              </a:spcAft>
              <a:buSzPts val="900"/>
              <a:buNone/>
              <a:defRPr sz="900"/>
            </a:lvl7pPr>
            <a:lvl8pPr indent="-228600" lvl="7" marL="3657600" rtl="0" algn="l">
              <a:spcBef>
                <a:spcPts val="180"/>
              </a:spcBef>
              <a:spcAft>
                <a:spcPts val="0"/>
              </a:spcAft>
              <a:buSzPts val="900"/>
              <a:buNone/>
              <a:defRPr sz="900"/>
            </a:lvl8pPr>
            <a:lvl9pPr indent="-228600" lvl="8" marL="4114800" rtl="0" algn="l">
              <a:spcBef>
                <a:spcPts val="180"/>
              </a:spcBef>
              <a:spcAft>
                <a:spcPts val="0"/>
              </a:spcAft>
              <a:buSzPts val="900"/>
              <a:buNone/>
              <a:defRPr sz="900"/>
            </a:lvl9pPr>
          </a:lstStyle>
          <a:p/>
        </p:txBody>
      </p:sp>
      <p:sp>
        <p:nvSpPr>
          <p:cNvPr id="395" name="Google Shape;395;p103"/>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6" name="Google Shape;396;p103"/>
          <p:cNvSpPr txBox="1"/>
          <p:nvPr>
            <p:ph idx="11" type="ftr"/>
          </p:nvPr>
        </p:nvSpPr>
        <p:spPr>
          <a:xfrm>
            <a:off x="457200" y="6492877"/>
            <a:ext cx="3429000" cy="2838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7" name="Google Shape;397;p103"/>
          <p:cNvSpPr txBox="1"/>
          <p:nvPr>
            <p:ph type="title"/>
          </p:nvPr>
        </p:nvSpPr>
        <p:spPr>
          <a:xfrm>
            <a:off x="457200" y="152719"/>
            <a:ext cx="5791200" cy="13716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398" name="Shape 398"/>
        <p:cNvGrpSpPr/>
        <p:nvPr/>
      </p:nvGrpSpPr>
      <p:grpSpPr>
        <a:xfrm>
          <a:off x="0" y="0"/>
          <a:ext cx="0" cy="0"/>
          <a:chOff x="0" y="0"/>
          <a:chExt cx="0" cy="0"/>
        </a:xfrm>
      </p:grpSpPr>
      <p:sp>
        <p:nvSpPr>
          <p:cNvPr id="399" name="Google Shape;399;p104"/>
          <p:cNvSpPr/>
          <p:nvPr/>
        </p:nvSpPr>
        <p:spPr>
          <a:xfrm>
            <a:off x="9001125" y="4846320"/>
            <a:ext cx="142800" cy="20118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00" name="Google Shape;400;p104"/>
          <p:cNvSpPr/>
          <p:nvPr>
            <p:ph idx="2" type="pic"/>
          </p:nvPr>
        </p:nvSpPr>
        <p:spPr>
          <a:xfrm>
            <a:off x="-1" y="0"/>
            <a:ext cx="9000900" cy="4846200"/>
          </a:xfrm>
          <a:prstGeom prst="rect">
            <a:avLst/>
          </a:prstGeom>
          <a:solidFill>
            <a:srgbClr val="BFBFBF"/>
          </a:solidFill>
          <a:ln>
            <a:noFill/>
          </a:ln>
        </p:spPr>
      </p:sp>
      <p:sp>
        <p:nvSpPr>
          <p:cNvPr id="401" name="Google Shape;401;p104"/>
          <p:cNvSpPr txBox="1"/>
          <p:nvPr>
            <p:ph idx="1" type="body"/>
          </p:nvPr>
        </p:nvSpPr>
        <p:spPr>
          <a:xfrm>
            <a:off x="457200" y="5715000"/>
            <a:ext cx="8153400" cy="457200"/>
          </a:xfrm>
          <a:prstGeom prst="rect">
            <a:avLst/>
          </a:prstGeom>
          <a:noFill/>
          <a:ln>
            <a:noFill/>
          </a:ln>
        </p:spPr>
        <p:txBody>
          <a:bodyPr anchorCtr="0" anchor="t" bIns="45700" lIns="91425" spcFirstLastPara="1" rIns="91425" wrap="square" tIns="45700">
            <a:normAutofit/>
          </a:bodyPr>
          <a:lstStyle>
            <a:lvl1pPr indent="-228600" lvl="0" marL="457200" rtl="0" algn="l">
              <a:spcBef>
                <a:spcPts val="320"/>
              </a:spcBef>
              <a:spcAft>
                <a:spcPts val="0"/>
              </a:spcAft>
              <a:buClr>
                <a:schemeClr val="dk1"/>
              </a:buClr>
              <a:buSzPts val="1600"/>
              <a:buNone/>
              <a:defRPr sz="1600"/>
            </a:lvl1pPr>
            <a:lvl2pPr indent="-228600" lvl="1" marL="914400" rtl="0" algn="l">
              <a:spcBef>
                <a:spcPts val="800"/>
              </a:spcBef>
              <a:spcAft>
                <a:spcPts val="0"/>
              </a:spcAft>
              <a:buSzPts val="1200"/>
              <a:buNone/>
              <a:defRPr sz="1200"/>
            </a:lvl2pPr>
            <a:lvl3pPr indent="-228600" lvl="2" marL="1371600" rtl="0" algn="l">
              <a:spcBef>
                <a:spcPts val="200"/>
              </a:spcBef>
              <a:spcAft>
                <a:spcPts val="0"/>
              </a:spcAft>
              <a:buSzPts val="1000"/>
              <a:buNone/>
              <a:defRPr sz="1000"/>
            </a:lvl3pPr>
            <a:lvl4pPr indent="-228600" lvl="3" marL="1828800" rtl="0" algn="l">
              <a:spcBef>
                <a:spcPts val="180"/>
              </a:spcBef>
              <a:spcAft>
                <a:spcPts val="0"/>
              </a:spcAft>
              <a:buSzPts val="900"/>
              <a:buNone/>
              <a:defRPr sz="900"/>
            </a:lvl4pPr>
            <a:lvl5pPr indent="-228600" lvl="4" marL="2286000" rtl="0" algn="l">
              <a:spcBef>
                <a:spcPts val="180"/>
              </a:spcBef>
              <a:spcAft>
                <a:spcPts val="0"/>
              </a:spcAft>
              <a:buSzPts val="900"/>
              <a:buNone/>
              <a:defRPr sz="900"/>
            </a:lvl5pPr>
            <a:lvl6pPr indent="-228600" lvl="5" marL="2743200" rtl="0" algn="l">
              <a:spcBef>
                <a:spcPts val="180"/>
              </a:spcBef>
              <a:spcAft>
                <a:spcPts val="0"/>
              </a:spcAft>
              <a:buSzPts val="900"/>
              <a:buNone/>
              <a:defRPr sz="900"/>
            </a:lvl6pPr>
            <a:lvl7pPr indent="-228600" lvl="6" marL="3200400" rtl="0" algn="l">
              <a:spcBef>
                <a:spcPts val="180"/>
              </a:spcBef>
              <a:spcAft>
                <a:spcPts val="0"/>
              </a:spcAft>
              <a:buSzPts val="900"/>
              <a:buNone/>
              <a:defRPr sz="900"/>
            </a:lvl7pPr>
            <a:lvl8pPr indent="-228600" lvl="7" marL="3657600" rtl="0" algn="l">
              <a:spcBef>
                <a:spcPts val="180"/>
              </a:spcBef>
              <a:spcAft>
                <a:spcPts val="0"/>
              </a:spcAft>
              <a:buSzPts val="900"/>
              <a:buNone/>
              <a:defRPr sz="900"/>
            </a:lvl8pPr>
            <a:lvl9pPr indent="-228600" lvl="8" marL="4114800" rtl="0" algn="l">
              <a:spcBef>
                <a:spcPts val="180"/>
              </a:spcBef>
              <a:spcAft>
                <a:spcPts val="0"/>
              </a:spcAft>
              <a:buSzPts val="900"/>
              <a:buNone/>
              <a:defRPr sz="900"/>
            </a:lvl9pPr>
          </a:lstStyle>
          <a:p/>
        </p:txBody>
      </p:sp>
      <p:sp>
        <p:nvSpPr>
          <p:cNvPr id="402" name="Google Shape;402;p104"/>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3" name="Google Shape;403;p104"/>
          <p:cNvSpPr txBox="1"/>
          <p:nvPr>
            <p:ph idx="11" type="ftr"/>
          </p:nvPr>
        </p:nvSpPr>
        <p:spPr>
          <a:xfrm>
            <a:off x="457200" y="6492877"/>
            <a:ext cx="3429000" cy="2838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4" name="Google Shape;404;p104"/>
          <p:cNvSpPr txBox="1"/>
          <p:nvPr>
            <p:ph type="title"/>
          </p:nvPr>
        </p:nvSpPr>
        <p:spPr>
          <a:xfrm>
            <a:off x="457200" y="4953000"/>
            <a:ext cx="8153400" cy="7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2"/>
              </a:buClr>
              <a:buSzPts val="3200"/>
              <a:buFont typeface="Arial Black"/>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5" name="Google Shape;405;p104"/>
          <p:cNvSpPr/>
          <p:nvPr/>
        </p:nvSpPr>
        <p:spPr>
          <a:xfrm>
            <a:off x="9001125" y="0"/>
            <a:ext cx="142800" cy="48462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6" name="Shape 406"/>
        <p:cNvGrpSpPr/>
        <p:nvPr/>
      </p:nvGrpSpPr>
      <p:grpSpPr>
        <a:xfrm>
          <a:off x="0" y="0"/>
          <a:ext cx="0" cy="0"/>
          <a:chOff x="0" y="0"/>
          <a:chExt cx="0" cy="0"/>
        </a:xfrm>
      </p:grpSpPr>
      <p:sp>
        <p:nvSpPr>
          <p:cNvPr id="407" name="Google Shape;407;p105"/>
          <p:cNvSpPr txBox="1"/>
          <p:nvPr>
            <p:ph type="title"/>
          </p:nvPr>
        </p:nvSpPr>
        <p:spPr>
          <a:xfrm>
            <a:off x="457200" y="152719"/>
            <a:ext cx="5791200" cy="13716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8" name="Google Shape;408;p105"/>
          <p:cNvSpPr txBox="1"/>
          <p:nvPr>
            <p:ph idx="1" type="body"/>
          </p:nvPr>
        </p:nvSpPr>
        <p:spPr>
          <a:xfrm rot="5400000">
            <a:off x="2080350" y="129452"/>
            <a:ext cx="4373700" cy="7620000"/>
          </a:xfrm>
          <a:prstGeom prst="rect">
            <a:avLst/>
          </a:prstGeom>
          <a:noFill/>
          <a:ln>
            <a:noFill/>
          </a:ln>
        </p:spPr>
        <p:txBody>
          <a:bodyPr anchorCtr="0" anchor="t" bIns="45700" lIns="91425" spcFirstLastPara="1" rIns="91425" wrap="square" tIns="45700">
            <a:normAutofit/>
          </a:bodyPr>
          <a:lstStyle>
            <a:lvl1pPr indent="-228600" lvl="0" marL="457200" rtl="0" algn="l">
              <a:spcBef>
                <a:spcPts val="360"/>
              </a:spcBef>
              <a:spcAft>
                <a:spcPts val="0"/>
              </a:spcAft>
              <a:buClr>
                <a:schemeClr val="dk1"/>
              </a:buClr>
              <a:buSzPts val="1800"/>
              <a:buNone/>
              <a:defRPr/>
            </a:lvl1pPr>
            <a:lvl2pPr indent="-342900" lvl="1" marL="914400" rtl="0" algn="l">
              <a:spcBef>
                <a:spcPts val="80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409" name="Google Shape;409;p105"/>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0" name="Google Shape;410;p105"/>
          <p:cNvSpPr txBox="1"/>
          <p:nvPr>
            <p:ph idx="11" type="ftr"/>
          </p:nvPr>
        </p:nvSpPr>
        <p:spPr>
          <a:xfrm>
            <a:off x="457200" y="6492877"/>
            <a:ext cx="3429000" cy="2838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11" name="Shape 411"/>
        <p:cNvGrpSpPr/>
        <p:nvPr/>
      </p:nvGrpSpPr>
      <p:grpSpPr>
        <a:xfrm>
          <a:off x="0" y="0"/>
          <a:ext cx="0" cy="0"/>
          <a:chOff x="0" y="0"/>
          <a:chExt cx="0" cy="0"/>
        </a:xfrm>
      </p:grpSpPr>
      <p:sp>
        <p:nvSpPr>
          <p:cNvPr id="412" name="Google Shape;412;p106"/>
          <p:cNvSpPr txBox="1"/>
          <p:nvPr>
            <p:ph type="title"/>
          </p:nvPr>
        </p:nvSpPr>
        <p:spPr>
          <a:xfrm rot="5400000">
            <a:off x="4732350" y="2171690"/>
            <a:ext cx="5851500" cy="20574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3" name="Google Shape;413;p106"/>
          <p:cNvSpPr txBox="1"/>
          <p:nvPr>
            <p:ph idx="1" type="body"/>
          </p:nvPr>
        </p:nvSpPr>
        <p:spPr>
          <a:xfrm rot="5400000">
            <a:off x="541350" y="190490"/>
            <a:ext cx="5851500" cy="6019800"/>
          </a:xfrm>
          <a:prstGeom prst="rect">
            <a:avLst/>
          </a:prstGeom>
          <a:noFill/>
          <a:ln>
            <a:noFill/>
          </a:ln>
        </p:spPr>
        <p:txBody>
          <a:bodyPr anchorCtr="0" anchor="t" bIns="45700" lIns="91425" spcFirstLastPara="1" rIns="91425" wrap="square" tIns="45700">
            <a:normAutofit/>
          </a:bodyPr>
          <a:lstStyle>
            <a:lvl1pPr indent="-228600" lvl="0" marL="457200" rtl="0" algn="l">
              <a:spcBef>
                <a:spcPts val="360"/>
              </a:spcBef>
              <a:spcAft>
                <a:spcPts val="0"/>
              </a:spcAft>
              <a:buClr>
                <a:schemeClr val="dk1"/>
              </a:buClr>
              <a:buSzPts val="1800"/>
              <a:buNone/>
              <a:defRPr/>
            </a:lvl1pPr>
            <a:lvl2pPr indent="-342900" lvl="1" marL="914400" rtl="0" algn="l">
              <a:spcBef>
                <a:spcPts val="80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
        <p:nvSpPr>
          <p:cNvPr id="414" name="Google Shape;414;p106"/>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5" name="Google Shape;415;p106"/>
          <p:cNvSpPr txBox="1"/>
          <p:nvPr>
            <p:ph idx="11" type="ftr"/>
          </p:nvPr>
        </p:nvSpPr>
        <p:spPr>
          <a:xfrm>
            <a:off x="457200" y="6492877"/>
            <a:ext cx="3429000" cy="2838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2" name="Shape 422"/>
        <p:cNvGrpSpPr/>
        <p:nvPr/>
      </p:nvGrpSpPr>
      <p:grpSpPr>
        <a:xfrm>
          <a:off x="0" y="0"/>
          <a:ext cx="0" cy="0"/>
          <a:chOff x="0" y="0"/>
          <a:chExt cx="0" cy="0"/>
        </a:xfrm>
      </p:grpSpPr>
      <p:sp>
        <p:nvSpPr>
          <p:cNvPr id="423" name="Google Shape;423;p7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4" name="Google Shape;424;p7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5" name="Google Shape;425;p7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Phrase-Word Slide WHITE1">
  <p:cSld name="Big Phrase-Word Slide WHITE1">
    <p:spTree>
      <p:nvGrpSpPr>
        <p:cNvPr id="426" name="Shape 426"/>
        <p:cNvGrpSpPr/>
        <p:nvPr/>
      </p:nvGrpSpPr>
      <p:grpSpPr>
        <a:xfrm>
          <a:off x="0" y="0"/>
          <a:ext cx="0" cy="0"/>
          <a:chOff x="0" y="0"/>
          <a:chExt cx="0" cy="0"/>
        </a:xfrm>
      </p:grpSpPr>
      <p:sp>
        <p:nvSpPr>
          <p:cNvPr id="427" name="Google Shape;427;p72"/>
          <p:cNvSpPr txBox="1"/>
          <p:nvPr>
            <p:ph idx="1" type="body"/>
          </p:nvPr>
        </p:nvSpPr>
        <p:spPr>
          <a:xfrm>
            <a:off x="651757" y="1734523"/>
            <a:ext cx="7194000" cy="4417500"/>
          </a:xfrm>
          <a:prstGeom prst="rect">
            <a:avLst/>
          </a:pr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rmAutofit/>
          </a:bodyPr>
          <a:lstStyle>
            <a:lvl1pPr indent="-736600" lvl="0" marL="457200" rtl="0" algn="l">
              <a:lnSpc>
                <a:spcPct val="105000"/>
              </a:lnSpc>
              <a:spcBef>
                <a:spcPts val="0"/>
              </a:spcBef>
              <a:spcAft>
                <a:spcPts val="0"/>
              </a:spcAft>
              <a:buClr>
                <a:srgbClr val="BB0000"/>
              </a:buClr>
              <a:buSzPts val="8000"/>
              <a:buChar char="•"/>
              <a:defRPr b="1" sz="8000">
                <a:solidFill>
                  <a:srgbClr val="BB0000"/>
                </a:solidFill>
              </a:defRPr>
            </a:lvl1pPr>
            <a:lvl2pPr indent="-381000" lvl="1" marL="914400" rtl="0" algn="l">
              <a:lnSpc>
                <a:spcPct val="90000"/>
              </a:lnSpc>
              <a:spcBef>
                <a:spcPts val="600"/>
              </a:spcBef>
              <a:spcAft>
                <a:spcPts val="0"/>
              </a:spcAft>
              <a:buClr>
                <a:srgbClr val="595959"/>
              </a:buClr>
              <a:buSzPts val="2400"/>
              <a:buChar char="•"/>
              <a:defRPr sz="2400">
                <a:solidFill>
                  <a:srgbClr val="595959"/>
                </a:solidFill>
              </a:defRPr>
            </a:lvl2pPr>
            <a:lvl3pPr indent="-355600" lvl="2" marL="1371600" rtl="0" algn="l">
              <a:lnSpc>
                <a:spcPct val="90000"/>
              </a:lnSpc>
              <a:spcBef>
                <a:spcPts val="0"/>
              </a:spcBef>
              <a:spcAft>
                <a:spcPts val="0"/>
              </a:spcAft>
              <a:buClr>
                <a:srgbClr val="595959"/>
              </a:buClr>
              <a:buSzPts val="2000"/>
              <a:buChar char="•"/>
              <a:defRPr sz="2000">
                <a:solidFill>
                  <a:srgbClr val="595959"/>
                </a:solidFill>
              </a:defRPr>
            </a:lvl3pPr>
            <a:lvl4pPr indent="-342900" lvl="3" marL="1828800" rtl="0" algn="l">
              <a:lnSpc>
                <a:spcPct val="90000"/>
              </a:lnSpc>
              <a:spcBef>
                <a:spcPts val="500"/>
              </a:spcBef>
              <a:spcAft>
                <a:spcPts val="0"/>
              </a:spcAft>
              <a:buClr>
                <a:schemeClr val="dk1"/>
              </a:buClr>
              <a:buSzPts val="1800"/>
              <a:buChar char="•"/>
              <a:defRPr/>
            </a:lvl4pPr>
            <a:lvl5pPr indent="-228600" lvl="4" marL="2286000" rtl="0" algn="l">
              <a:lnSpc>
                <a:spcPct val="90000"/>
              </a:lnSpc>
              <a:spcBef>
                <a:spcPts val="350"/>
              </a:spcBef>
              <a:spcAft>
                <a:spcPts val="0"/>
              </a:spcAft>
              <a:buClr>
                <a:srgbClr val="595959"/>
              </a:buClr>
              <a:buSzPts val="1600"/>
              <a:buNone/>
              <a:defRPr sz="1600">
                <a:solidFill>
                  <a:srgbClr val="595959"/>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8" name="Google Shape;428;p72"/>
          <p:cNvSpPr txBox="1"/>
          <p:nvPr>
            <p:ph idx="2" type="body"/>
          </p:nvPr>
        </p:nvSpPr>
        <p:spPr>
          <a:xfrm>
            <a:off x="5573889" y="229811"/>
            <a:ext cx="3392100" cy="668700"/>
          </a:xfrm>
          <a:prstGeom prst="rect">
            <a:avLst/>
          </a:prstGeom>
          <a:noFill/>
          <a:ln cap="flat" cmpd="sng" w="9525">
            <a:solidFill>
              <a:srgbClr val="BB0000"/>
            </a:solidFill>
            <a:prstDash val="solid"/>
            <a:round/>
            <a:headEnd len="sm" w="sm" type="none"/>
            <a:tailEnd len="sm" w="sm" type="none"/>
          </a:ln>
        </p:spPr>
        <p:txBody>
          <a:bodyPr anchorCtr="0" anchor="t" bIns="45700" lIns="91425" spcFirstLastPara="1" rIns="91425" wrap="square" tIns="45700">
            <a:normAutofit/>
          </a:bodyPr>
          <a:lstStyle>
            <a:lvl1pPr indent="-311150" lvl="0" marL="457200" rtl="0" algn="r">
              <a:lnSpc>
                <a:spcPct val="126153"/>
              </a:lnSpc>
              <a:spcBef>
                <a:spcPts val="0"/>
              </a:spcBef>
              <a:spcAft>
                <a:spcPts val="0"/>
              </a:spcAft>
              <a:buClr>
                <a:schemeClr val="lt1"/>
              </a:buClr>
              <a:buSzPts val="1300"/>
              <a:buChar char="•"/>
              <a:defRPr sz="1300">
                <a:solidFill>
                  <a:schemeClr val="lt1"/>
                </a:solidFill>
              </a:defRPr>
            </a:lvl1pPr>
            <a:lvl2pPr indent="-381000" lvl="1" marL="914400" rtl="0" algn="l">
              <a:lnSpc>
                <a:spcPct val="90000"/>
              </a:lnSpc>
              <a:spcBef>
                <a:spcPts val="600"/>
              </a:spcBef>
              <a:spcAft>
                <a:spcPts val="0"/>
              </a:spcAft>
              <a:buClr>
                <a:srgbClr val="595959"/>
              </a:buClr>
              <a:buSzPts val="2400"/>
              <a:buChar char="•"/>
              <a:defRPr sz="2400">
                <a:solidFill>
                  <a:srgbClr val="595959"/>
                </a:solidFill>
              </a:defRPr>
            </a:lvl2pPr>
            <a:lvl3pPr indent="-355600" lvl="2" marL="1371600" rtl="0" algn="l">
              <a:lnSpc>
                <a:spcPct val="90000"/>
              </a:lnSpc>
              <a:spcBef>
                <a:spcPts val="0"/>
              </a:spcBef>
              <a:spcAft>
                <a:spcPts val="0"/>
              </a:spcAft>
              <a:buClr>
                <a:srgbClr val="595959"/>
              </a:buClr>
              <a:buSzPts val="2000"/>
              <a:buChar char="•"/>
              <a:defRPr sz="2000">
                <a:solidFill>
                  <a:srgbClr val="595959"/>
                </a:solidFill>
              </a:defRPr>
            </a:lvl3pPr>
            <a:lvl4pPr indent="-342900" lvl="3" marL="1828800" rtl="0" algn="l">
              <a:lnSpc>
                <a:spcPct val="90000"/>
              </a:lnSpc>
              <a:spcBef>
                <a:spcPts val="500"/>
              </a:spcBef>
              <a:spcAft>
                <a:spcPts val="0"/>
              </a:spcAft>
              <a:buClr>
                <a:schemeClr val="dk1"/>
              </a:buClr>
              <a:buSzPts val="1800"/>
              <a:buChar char="•"/>
              <a:defRPr/>
            </a:lvl4pPr>
            <a:lvl5pPr indent="-228600" lvl="4" marL="2286000" rtl="0" algn="l">
              <a:lnSpc>
                <a:spcPct val="90000"/>
              </a:lnSpc>
              <a:spcBef>
                <a:spcPts val="350"/>
              </a:spcBef>
              <a:spcAft>
                <a:spcPts val="0"/>
              </a:spcAft>
              <a:buClr>
                <a:srgbClr val="595959"/>
              </a:buClr>
              <a:buSzPts val="1600"/>
              <a:buNone/>
              <a:defRPr sz="1600">
                <a:solidFill>
                  <a:srgbClr val="595959"/>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9" name="Google Shape;429;p72"/>
          <p:cNvSpPr txBox="1"/>
          <p:nvPr>
            <p:ph type="title"/>
          </p:nvPr>
        </p:nvSpPr>
        <p:spPr>
          <a:xfrm>
            <a:off x="118037" y="1052952"/>
            <a:ext cx="4558500" cy="11430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0" name="Shape 430"/>
        <p:cNvGrpSpPr/>
        <p:nvPr/>
      </p:nvGrpSpPr>
      <p:grpSpPr>
        <a:xfrm>
          <a:off x="0" y="0"/>
          <a:ext cx="0" cy="0"/>
          <a:chOff x="0" y="0"/>
          <a:chExt cx="0" cy="0"/>
        </a:xfrm>
      </p:grpSpPr>
      <p:sp>
        <p:nvSpPr>
          <p:cNvPr id="431" name="Google Shape;431;p107"/>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2" name="Google Shape;432;p107"/>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1800"/>
              <a:buNone/>
              <a:defRPr sz="1800"/>
            </a:lvl1pPr>
            <a:lvl2pPr lvl="1" rtl="0" algn="ctr">
              <a:lnSpc>
                <a:spcPct val="90000"/>
              </a:lnSpc>
              <a:spcBef>
                <a:spcPts val="500"/>
              </a:spcBef>
              <a:spcAft>
                <a:spcPts val="0"/>
              </a:spcAft>
              <a:buClr>
                <a:schemeClr val="dk1"/>
              </a:buClr>
              <a:buSzPts val="1500"/>
              <a:buNone/>
              <a:defRPr sz="1500"/>
            </a:lvl2pPr>
            <a:lvl3pPr lvl="2" rtl="0" algn="ctr">
              <a:lnSpc>
                <a:spcPct val="90000"/>
              </a:lnSpc>
              <a:spcBef>
                <a:spcPts val="500"/>
              </a:spcBef>
              <a:spcAft>
                <a:spcPts val="0"/>
              </a:spcAft>
              <a:buClr>
                <a:schemeClr val="dk1"/>
              </a:buClr>
              <a:buSzPts val="1350"/>
              <a:buNone/>
              <a:defRPr sz="1350"/>
            </a:lvl3pPr>
            <a:lvl4pPr lvl="3" rtl="0" algn="ctr">
              <a:lnSpc>
                <a:spcPct val="90000"/>
              </a:lnSpc>
              <a:spcBef>
                <a:spcPts val="500"/>
              </a:spcBef>
              <a:spcAft>
                <a:spcPts val="0"/>
              </a:spcAft>
              <a:buClr>
                <a:schemeClr val="dk1"/>
              </a:buClr>
              <a:buSzPts val="1200"/>
              <a:buNone/>
              <a:defRPr sz="1200"/>
            </a:lvl4pPr>
            <a:lvl5pPr lvl="4" rtl="0" algn="ctr">
              <a:lnSpc>
                <a:spcPct val="90000"/>
              </a:lnSpc>
              <a:spcBef>
                <a:spcPts val="500"/>
              </a:spcBef>
              <a:spcAft>
                <a:spcPts val="0"/>
              </a:spcAft>
              <a:buClr>
                <a:schemeClr val="dk1"/>
              </a:buClr>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500"/>
              </a:spcBef>
              <a:spcAft>
                <a:spcPts val="0"/>
              </a:spcAft>
              <a:buClr>
                <a:schemeClr val="dk1"/>
              </a:buClr>
              <a:buSzPts val="1200"/>
              <a:buNone/>
              <a:defRPr sz="1200"/>
            </a:lvl7pPr>
            <a:lvl8pPr lvl="7" rtl="0" algn="ctr">
              <a:lnSpc>
                <a:spcPct val="90000"/>
              </a:lnSpc>
              <a:spcBef>
                <a:spcPts val="500"/>
              </a:spcBef>
              <a:spcAft>
                <a:spcPts val="0"/>
              </a:spcAft>
              <a:buClr>
                <a:schemeClr val="dk1"/>
              </a:buClr>
              <a:buSzPts val="1200"/>
              <a:buNone/>
              <a:defRPr sz="1200"/>
            </a:lvl8pPr>
            <a:lvl9pPr lvl="8" rtl="0" algn="ctr">
              <a:lnSpc>
                <a:spcPct val="90000"/>
              </a:lnSpc>
              <a:spcBef>
                <a:spcPts val="500"/>
              </a:spcBef>
              <a:spcAft>
                <a:spcPts val="0"/>
              </a:spcAft>
              <a:buClr>
                <a:schemeClr val="dk1"/>
              </a:buClr>
              <a:buSzPts val="1200"/>
              <a:buNone/>
              <a:defRPr sz="1200"/>
            </a:lvl9pPr>
          </a:lstStyle>
          <a:p/>
        </p:txBody>
      </p:sp>
      <p:sp>
        <p:nvSpPr>
          <p:cNvPr id="433" name="Google Shape;433;p10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4" name="Google Shape;434;p107"/>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5" name="Google Shape;435;p10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44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 name="Google Shape;46;p80"/>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47" name="Google Shape;47;p8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48" name="Google Shape;48;p80"/>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49" name="Google Shape;49;p80"/>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50" name="Google Shape;50;p8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51" name="Google Shape;51;p8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52" name="Google Shape;52;p8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36" name="Shape 436"/>
        <p:cNvGrpSpPr/>
        <p:nvPr/>
      </p:nvGrpSpPr>
      <p:grpSpPr>
        <a:xfrm>
          <a:off x="0" y="0"/>
          <a:ext cx="0" cy="0"/>
          <a:chOff x="0" y="0"/>
          <a:chExt cx="0" cy="0"/>
        </a:xfrm>
      </p:grpSpPr>
      <p:sp>
        <p:nvSpPr>
          <p:cNvPr id="437" name="Google Shape;437;p108"/>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8" name="Google Shape;438;p108"/>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39" name="Google Shape;439;p10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0" name="Google Shape;440;p108"/>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1" name="Google Shape;441;p10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2" name="Shape 442"/>
        <p:cNvGrpSpPr/>
        <p:nvPr/>
      </p:nvGrpSpPr>
      <p:grpSpPr>
        <a:xfrm>
          <a:off x="0" y="0"/>
          <a:ext cx="0" cy="0"/>
          <a:chOff x="0" y="0"/>
          <a:chExt cx="0" cy="0"/>
        </a:xfrm>
      </p:grpSpPr>
      <p:sp>
        <p:nvSpPr>
          <p:cNvPr id="443" name="Google Shape;443;p109"/>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4" name="Google Shape;444;p109"/>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1800"/>
              <a:buNone/>
              <a:defRPr sz="1800">
                <a:solidFill>
                  <a:srgbClr val="888888"/>
                </a:solidFill>
              </a:defRPr>
            </a:lvl1pPr>
            <a:lvl2pPr indent="-228600" lvl="1" marL="914400" rtl="0" algn="l">
              <a:lnSpc>
                <a:spcPct val="90000"/>
              </a:lnSpc>
              <a:spcBef>
                <a:spcPts val="500"/>
              </a:spcBef>
              <a:spcAft>
                <a:spcPts val="0"/>
              </a:spcAft>
              <a:buClr>
                <a:srgbClr val="888888"/>
              </a:buClr>
              <a:buSzPts val="1500"/>
              <a:buNone/>
              <a:defRPr sz="1500">
                <a:solidFill>
                  <a:srgbClr val="888888"/>
                </a:solidFill>
              </a:defRPr>
            </a:lvl2pPr>
            <a:lvl3pPr indent="-228600" lvl="2" marL="1371600" rtl="0" algn="l">
              <a:lnSpc>
                <a:spcPct val="90000"/>
              </a:lnSpc>
              <a:spcBef>
                <a:spcPts val="500"/>
              </a:spcBef>
              <a:spcAft>
                <a:spcPts val="0"/>
              </a:spcAft>
              <a:buClr>
                <a:srgbClr val="888888"/>
              </a:buClr>
              <a:buSzPts val="1350"/>
              <a:buNone/>
              <a:defRPr sz="1350">
                <a:solidFill>
                  <a:srgbClr val="888888"/>
                </a:solidFill>
              </a:defRPr>
            </a:lvl3pPr>
            <a:lvl4pPr indent="-228600" lvl="3" marL="1828800" rtl="0" algn="l">
              <a:lnSpc>
                <a:spcPct val="90000"/>
              </a:lnSpc>
              <a:spcBef>
                <a:spcPts val="500"/>
              </a:spcBef>
              <a:spcAft>
                <a:spcPts val="0"/>
              </a:spcAft>
              <a:buClr>
                <a:srgbClr val="888888"/>
              </a:buClr>
              <a:buSzPts val="1200"/>
              <a:buNone/>
              <a:defRPr sz="1200">
                <a:solidFill>
                  <a:srgbClr val="888888"/>
                </a:solidFill>
              </a:defRPr>
            </a:lvl4pPr>
            <a:lvl5pPr indent="-228600" lvl="4" marL="2286000" rtl="0" algn="l">
              <a:lnSpc>
                <a:spcPct val="90000"/>
              </a:lnSpc>
              <a:spcBef>
                <a:spcPts val="500"/>
              </a:spcBef>
              <a:spcAft>
                <a:spcPts val="0"/>
              </a:spcAft>
              <a:buClr>
                <a:srgbClr val="888888"/>
              </a:buClr>
              <a:buSzPts val="1200"/>
              <a:buNone/>
              <a:defRPr sz="1200">
                <a:solidFill>
                  <a:srgbClr val="888888"/>
                </a:solidFill>
              </a:defRPr>
            </a:lvl5pPr>
            <a:lvl6pPr indent="-228600" lvl="5" marL="2743200" rtl="0" algn="l">
              <a:lnSpc>
                <a:spcPct val="90000"/>
              </a:lnSpc>
              <a:spcBef>
                <a:spcPts val="500"/>
              </a:spcBef>
              <a:spcAft>
                <a:spcPts val="0"/>
              </a:spcAft>
              <a:buClr>
                <a:srgbClr val="888888"/>
              </a:buClr>
              <a:buSzPts val="1200"/>
              <a:buNone/>
              <a:defRPr sz="1200">
                <a:solidFill>
                  <a:srgbClr val="888888"/>
                </a:solidFill>
              </a:defRPr>
            </a:lvl6pPr>
            <a:lvl7pPr indent="-228600" lvl="6" marL="3200400" rtl="0" algn="l">
              <a:lnSpc>
                <a:spcPct val="90000"/>
              </a:lnSpc>
              <a:spcBef>
                <a:spcPts val="500"/>
              </a:spcBef>
              <a:spcAft>
                <a:spcPts val="0"/>
              </a:spcAft>
              <a:buClr>
                <a:srgbClr val="888888"/>
              </a:buClr>
              <a:buSzPts val="1200"/>
              <a:buNone/>
              <a:defRPr sz="1200">
                <a:solidFill>
                  <a:srgbClr val="888888"/>
                </a:solidFill>
              </a:defRPr>
            </a:lvl7pPr>
            <a:lvl8pPr indent="-228600" lvl="7" marL="3657600" rtl="0" algn="l">
              <a:lnSpc>
                <a:spcPct val="90000"/>
              </a:lnSpc>
              <a:spcBef>
                <a:spcPts val="500"/>
              </a:spcBef>
              <a:spcAft>
                <a:spcPts val="0"/>
              </a:spcAft>
              <a:buClr>
                <a:srgbClr val="888888"/>
              </a:buClr>
              <a:buSzPts val="1200"/>
              <a:buNone/>
              <a:defRPr sz="1200">
                <a:solidFill>
                  <a:srgbClr val="888888"/>
                </a:solidFill>
              </a:defRPr>
            </a:lvl8pPr>
            <a:lvl9pPr indent="-228600" lvl="8" marL="4114800" rtl="0" algn="l">
              <a:lnSpc>
                <a:spcPct val="90000"/>
              </a:lnSpc>
              <a:spcBef>
                <a:spcPts val="500"/>
              </a:spcBef>
              <a:spcAft>
                <a:spcPts val="0"/>
              </a:spcAft>
              <a:buClr>
                <a:srgbClr val="888888"/>
              </a:buClr>
              <a:buSzPts val="1200"/>
              <a:buNone/>
              <a:defRPr sz="1200">
                <a:solidFill>
                  <a:srgbClr val="888888"/>
                </a:solidFill>
              </a:defRPr>
            </a:lvl9pPr>
          </a:lstStyle>
          <a:p/>
        </p:txBody>
      </p:sp>
      <p:sp>
        <p:nvSpPr>
          <p:cNvPr id="445" name="Google Shape;445;p10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6" name="Google Shape;446;p109"/>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7" name="Google Shape;447;p109"/>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8" name="Shape 448"/>
        <p:cNvGrpSpPr/>
        <p:nvPr/>
      </p:nvGrpSpPr>
      <p:grpSpPr>
        <a:xfrm>
          <a:off x="0" y="0"/>
          <a:ext cx="0" cy="0"/>
          <a:chOff x="0" y="0"/>
          <a:chExt cx="0" cy="0"/>
        </a:xfrm>
      </p:grpSpPr>
      <p:sp>
        <p:nvSpPr>
          <p:cNvPr id="449" name="Google Shape;449;p11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0" name="Google Shape;450;p110"/>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51" name="Google Shape;451;p110"/>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52" name="Google Shape;452;p11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3" name="Google Shape;453;p11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4" name="Google Shape;454;p11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5" name="Shape 455"/>
        <p:cNvGrpSpPr/>
        <p:nvPr/>
      </p:nvGrpSpPr>
      <p:grpSpPr>
        <a:xfrm>
          <a:off x="0" y="0"/>
          <a:ext cx="0" cy="0"/>
          <a:chOff x="0" y="0"/>
          <a:chExt cx="0" cy="0"/>
        </a:xfrm>
      </p:grpSpPr>
      <p:sp>
        <p:nvSpPr>
          <p:cNvPr id="456" name="Google Shape;456;p111"/>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7" name="Google Shape;457;p111"/>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800"/>
              <a:buNone/>
              <a:defRPr b="1" sz="1800"/>
            </a:lvl1pPr>
            <a:lvl2pPr indent="-228600" lvl="1" marL="914400" rtl="0" algn="l">
              <a:lnSpc>
                <a:spcPct val="90000"/>
              </a:lnSpc>
              <a:spcBef>
                <a:spcPts val="500"/>
              </a:spcBef>
              <a:spcAft>
                <a:spcPts val="0"/>
              </a:spcAft>
              <a:buClr>
                <a:schemeClr val="dk1"/>
              </a:buClr>
              <a:buSzPts val="1500"/>
              <a:buNone/>
              <a:defRPr b="1" sz="1500"/>
            </a:lvl2pPr>
            <a:lvl3pPr indent="-228600" lvl="2" marL="1371600" rtl="0" algn="l">
              <a:lnSpc>
                <a:spcPct val="90000"/>
              </a:lnSpc>
              <a:spcBef>
                <a:spcPts val="500"/>
              </a:spcBef>
              <a:spcAft>
                <a:spcPts val="0"/>
              </a:spcAft>
              <a:buClr>
                <a:schemeClr val="dk1"/>
              </a:buClr>
              <a:buSzPts val="1350"/>
              <a:buNone/>
              <a:defRPr b="1" sz="1350"/>
            </a:lvl3pPr>
            <a:lvl4pPr indent="-228600" lvl="3" marL="1828800" rtl="0" algn="l">
              <a:lnSpc>
                <a:spcPct val="90000"/>
              </a:lnSpc>
              <a:spcBef>
                <a:spcPts val="500"/>
              </a:spcBef>
              <a:spcAft>
                <a:spcPts val="0"/>
              </a:spcAft>
              <a:buClr>
                <a:schemeClr val="dk1"/>
              </a:buClr>
              <a:buSzPts val="1200"/>
              <a:buNone/>
              <a:defRPr b="1" sz="1200"/>
            </a:lvl4pPr>
            <a:lvl5pPr indent="-228600" lvl="4" marL="2286000" rtl="0" algn="l">
              <a:lnSpc>
                <a:spcPct val="90000"/>
              </a:lnSpc>
              <a:spcBef>
                <a:spcPts val="500"/>
              </a:spcBef>
              <a:spcAft>
                <a:spcPts val="0"/>
              </a:spcAft>
              <a:buClr>
                <a:schemeClr val="dk1"/>
              </a:buClr>
              <a:buSzPts val="1200"/>
              <a:buNone/>
              <a:defRPr b="1" sz="1200"/>
            </a:lvl5pPr>
            <a:lvl6pPr indent="-228600" lvl="5" marL="2743200" rtl="0" algn="l">
              <a:lnSpc>
                <a:spcPct val="90000"/>
              </a:lnSpc>
              <a:spcBef>
                <a:spcPts val="500"/>
              </a:spcBef>
              <a:spcAft>
                <a:spcPts val="0"/>
              </a:spcAft>
              <a:buClr>
                <a:schemeClr val="dk1"/>
              </a:buClr>
              <a:buSzPts val="1200"/>
              <a:buNone/>
              <a:defRPr b="1" sz="1200"/>
            </a:lvl6pPr>
            <a:lvl7pPr indent="-228600" lvl="6" marL="3200400" rtl="0" algn="l">
              <a:lnSpc>
                <a:spcPct val="90000"/>
              </a:lnSpc>
              <a:spcBef>
                <a:spcPts val="500"/>
              </a:spcBef>
              <a:spcAft>
                <a:spcPts val="0"/>
              </a:spcAft>
              <a:buClr>
                <a:schemeClr val="dk1"/>
              </a:buClr>
              <a:buSzPts val="1200"/>
              <a:buNone/>
              <a:defRPr b="1" sz="1200"/>
            </a:lvl7pPr>
            <a:lvl8pPr indent="-228600" lvl="7" marL="3657600" rtl="0" algn="l">
              <a:lnSpc>
                <a:spcPct val="90000"/>
              </a:lnSpc>
              <a:spcBef>
                <a:spcPts val="500"/>
              </a:spcBef>
              <a:spcAft>
                <a:spcPts val="0"/>
              </a:spcAft>
              <a:buClr>
                <a:schemeClr val="dk1"/>
              </a:buClr>
              <a:buSzPts val="1200"/>
              <a:buNone/>
              <a:defRPr b="1" sz="1200"/>
            </a:lvl8pPr>
            <a:lvl9pPr indent="-228600" lvl="8" marL="4114800" rtl="0" algn="l">
              <a:lnSpc>
                <a:spcPct val="90000"/>
              </a:lnSpc>
              <a:spcBef>
                <a:spcPts val="500"/>
              </a:spcBef>
              <a:spcAft>
                <a:spcPts val="0"/>
              </a:spcAft>
              <a:buClr>
                <a:schemeClr val="dk1"/>
              </a:buClr>
              <a:buSzPts val="1200"/>
              <a:buNone/>
              <a:defRPr b="1" sz="1200"/>
            </a:lvl9pPr>
          </a:lstStyle>
          <a:p/>
        </p:txBody>
      </p:sp>
      <p:sp>
        <p:nvSpPr>
          <p:cNvPr id="458" name="Google Shape;458;p111"/>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59" name="Google Shape;459;p111"/>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800"/>
              <a:buNone/>
              <a:defRPr b="1" sz="1800"/>
            </a:lvl1pPr>
            <a:lvl2pPr indent="-228600" lvl="1" marL="914400" rtl="0" algn="l">
              <a:lnSpc>
                <a:spcPct val="90000"/>
              </a:lnSpc>
              <a:spcBef>
                <a:spcPts val="500"/>
              </a:spcBef>
              <a:spcAft>
                <a:spcPts val="0"/>
              </a:spcAft>
              <a:buClr>
                <a:schemeClr val="dk1"/>
              </a:buClr>
              <a:buSzPts val="1500"/>
              <a:buNone/>
              <a:defRPr b="1" sz="1500"/>
            </a:lvl2pPr>
            <a:lvl3pPr indent="-228600" lvl="2" marL="1371600" rtl="0" algn="l">
              <a:lnSpc>
                <a:spcPct val="90000"/>
              </a:lnSpc>
              <a:spcBef>
                <a:spcPts val="500"/>
              </a:spcBef>
              <a:spcAft>
                <a:spcPts val="0"/>
              </a:spcAft>
              <a:buClr>
                <a:schemeClr val="dk1"/>
              </a:buClr>
              <a:buSzPts val="1350"/>
              <a:buNone/>
              <a:defRPr b="1" sz="1350"/>
            </a:lvl3pPr>
            <a:lvl4pPr indent="-228600" lvl="3" marL="1828800" rtl="0" algn="l">
              <a:lnSpc>
                <a:spcPct val="90000"/>
              </a:lnSpc>
              <a:spcBef>
                <a:spcPts val="500"/>
              </a:spcBef>
              <a:spcAft>
                <a:spcPts val="0"/>
              </a:spcAft>
              <a:buClr>
                <a:schemeClr val="dk1"/>
              </a:buClr>
              <a:buSzPts val="1200"/>
              <a:buNone/>
              <a:defRPr b="1" sz="1200"/>
            </a:lvl4pPr>
            <a:lvl5pPr indent="-228600" lvl="4" marL="2286000" rtl="0" algn="l">
              <a:lnSpc>
                <a:spcPct val="90000"/>
              </a:lnSpc>
              <a:spcBef>
                <a:spcPts val="500"/>
              </a:spcBef>
              <a:spcAft>
                <a:spcPts val="0"/>
              </a:spcAft>
              <a:buClr>
                <a:schemeClr val="dk1"/>
              </a:buClr>
              <a:buSzPts val="1200"/>
              <a:buNone/>
              <a:defRPr b="1" sz="1200"/>
            </a:lvl5pPr>
            <a:lvl6pPr indent="-228600" lvl="5" marL="2743200" rtl="0" algn="l">
              <a:lnSpc>
                <a:spcPct val="90000"/>
              </a:lnSpc>
              <a:spcBef>
                <a:spcPts val="500"/>
              </a:spcBef>
              <a:spcAft>
                <a:spcPts val="0"/>
              </a:spcAft>
              <a:buClr>
                <a:schemeClr val="dk1"/>
              </a:buClr>
              <a:buSzPts val="1200"/>
              <a:buNone/>
              <a:defRPr b="1" sz="1200"/>
            </a:lvl6pPr>
            <a:lvl7pPr indent="-228600" lvl="6" marL="3200400" rtl="0" algn="l">
              <a:lnSpc>
                <a:spcPct val="90000"/>
              </a:lnSpc>
              <a:spcBef>
                <a:spcPts val="500"/>
              </a:spcBef>
              <a:spcAft>
                <a:spcPts val="0"/>
              </a:spcAft>
              <a:buClr>
                <a:schemeClr val="dk1"/>
              </a:buClr>
              <a:buSzPts val="1200"/>
              <a:buNone/>
              <a:defRPr b="1" sz="1200"/>
            </a:lvl7pPr>
            <a:lvl8pPr indent="-228600" lvl="7" marL="3657600" rtl="0" algn="l">
              <a:lnSpc>
                <a:spcPct val="90000"/>
              </a:lnSpc>
              <a:spcBef>
                <a:spcPts val="500"/>
              </a:spcBef>
              <a:spcAft>
                <a:spcPts val="0"/>
              </a:spcAft>
              <a:buClr>
                <a:schemeClr val="dk1"/>
              </a:buClr>
              <a:buSzPts val="1200"/>
              <a:buNone/>
              <a:defRPr b="1" sz="1200"/>
            </a:lvl8pPr>
            <a:lvl9pPr indent="-228600" lvl="8" marL="4114800" rtl="0" algn="l">
              <a:lnSpc>
                <a:spcPct val="90000"/>
              </a:lnSpc>
              <a:spcBef>
                <a:spcPts val="500"/>
              </a:spcBef>
              <a:spcAft>
                <a:spcPts val="0"/>
              </a:spcAft>
              <a:buClr>
                <a:schemeClr val="dk1"/>
              </a:buClr>
              <a:buSzPts val="1200"/>
              <a:buNone/>
              <a:defRPr b="1" sz="1200"/>
            </a:lvl9pPr>
          </a:lstStyle>
          <a:p/>
        </p:txBody>
      </p:sp>
      <p:sp>
        <p:nvSpPr>
          <p:cNvPr id="460" name="Google Shape;460;p111"/>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61" name="Google Shape;461;p11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2" name="Google Shape;462;p11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3" name="Google Shape;463;p11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4" name="Shape 464"/>
        <p:cNvGrpSpPr/>
        <p:nvPr/>
      </p:nvGrpSpPr>
      <p:grpSpPr>
        <a:xfrm>
          <a:off x="0" y="0"/>
          <a:ext cx="0" cy="0"/>
          <a:chOff x="0" y="0"/>
          <a:chExt cx="0" cy="0"/>
        </a:xfrm>
      </p:grpSpPr>
      <p:sp>
        <p:nvSpPr>
          <p:cNvPr id="465" name="Google Shape;465;p112"/>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6" name="Google Shape;466;p11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7" name="Google Shape;467;p112"/>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8" name="Google Shape;468;p112"/>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69" name="Shape 469"/>
        <p:cNvGrpSpPr/>
        <p:nvPr/>
      </p:nvGrpSpPr>
      <p:grpSpPr>
        <a:xfrm>
          <a:off x="0" y="0"/>
          <a:ext cx="0" cy="0"/>
          <a:chOff x="0" y="0"/>
          <a:chExt cx="0" cy="0"/>
        </a:xfrm>
      </p:grpSpPr>
      <p:sp>
        <p:nvSpPr>
          <p:cNvPr id="470" name="Google Shape;470;p113"/>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1" name="Google Shape;471;p113"/>
          <p:cNvSpPr txBox="1"/>
          <p:nvPr>
            <p:ph idx="1" type="body"/>
          </p:nvPr>
        </p:nvSpPr>
        <p:spPr>
          <a:xfrm>
            <a:off x="3887391" y="987426"/>
            <a:ext cx="4629300" cy="48735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000"/>
              </a:spcBef>
              <a:spcAft>
                <a:spcPts val="0"/>
              </a:spcAft>
              <a:buClr>
                <a:schemeClr val="dk1"/>
              </a:buClr>
              <a:buSzPts val="2400"/>
              <a:buChar char="•"/>
              <a:defRPr sz="2400"/>
            </a:lvl1pPr>
            <a:lvl2pPr indent="-361950" lvl="1" marL="914400" rtl="0" algn="l">
              <a:lnSpc>
                <a:spcPct val="90000"/>
              </a:lnSpc>
              <a:spcBef>
                <a:spcPts val="500"/>
              </a:spcBef>
              <a:spcAft>
                <a:spcPts val="0"/>
              </a:spcAft>
              <a:buClr>
                <a:schemeClr val="dk1"/>
              </a:buClr>
              <a:buSzPts val="2100"/>
              <a:buChar char="•"/>
              <a:defRPr sz="2100"/>
            </a:lvl2pPr>
            <a:lvl3pPr indent="-342900" lvl="2" marL="1371600" rtl="0" algn="l">
              <a:lnSpc>
                <a:spcPct val="90000"/>
              </a:lnSpc>
              <a:spcBef>
                <a:spcPts val="500"/>
              </a:spcBef>
              <a:spcAft>
                <a:spcPts val="0"/>
              </a:spcAft>
              <a:buClr>
                <a:schemeClr val="dk1"/>
              </a:buClr>
              <a:buSzPts val="1800"/>
              <a:buChar char="•"/>
              <a:defRPr sz="1800"/>
            </a:lvl3pPr>
            <a:lvl4pPr indent="-323850" lvl="3" marL="1828800" rtl="0" algn="l">
              <a:lnSpc>
                <a:spcPct val="90000"/>
              </a:lnSpc>
              <a:spcBef>
                <a:spcPts val="500"/>
              </a:spcBef>
              <a:spcAft>
                <a:spcPts val="0"/>
              </a:spcAft>
              <a:buClr>
                <a:schemeClr val="dk1"/>
              </a:buClr>
              <a:buSzPts val="1500"/>
              <a:buChar char="•"/>
              <a:defRPr sz="1500"/>
            </a:lvl4pPr>
            <a:lvl5pPr indent="-323850" lvl="4" marL="2286000" rtl="0" algn="l">
              <a:lnSpc>
                <a:spcPct val="90000"/>
              </a:lnSpc>
              <a:spcBef>
                <a:spcPts val="500"/>
              </a:spcBef>
              <a:spcAft>
                <a:spcPts val="0"/>
              </a:spcAft>
              <a:buClr>
                <a:schemeClr val="dk1"/>
              </a:buClr>
              <a:buSzPts val="1500"/>
              <a:buChar char="•"/>
              <a:defRPr sz="1500"/>
            </a:lvl5pPr>
            <a:lvl6pPr indent="-323850" lvl="5" marL="2743200" rtl="0" algn="l">
              <a:lnSpc>
                <a:spcPct val="90000"/>
              </a:lnSpc>
              <a:spcBef>
                <a:spcPts val="500"/>
              </a:spcBef>
              <a:spcAft>
                <a:spcPts val="0"/>
              </a:spcAft>
              <a:buClr>
                <a:schemeClr val="dk1"/>
              </a:buClr>
              <a:buSzPts val="1500"/>
              <a:buChar char="•"/>
              <a:defRPr sz="1500"/>
            </a:lvl6pPr>
            <a:lvl7pPr indent="-323850" lvl="6" marL="3200400" rtl="0" algn="l">
              <a:lnSpc>
                <a:spcPct val="90000"/>
              </a:lnSpc>
              <a:spcBef>
                <a:spcPts val="500"/>
              </a:spcBef>
              <a:spcAft>
                <a:spcPts val="0"/>
              </a:spcAft>
              <a:buClr>
                <a:schemeClr val="dk1"/>
              </a:buClr>
              <a:buSzPts val="1500"/>
              <a:buChar char="•"/>
              <a:defRPr sz="1500"/>
            </a:lvl7pPr>
            <a:lvl8pPr indent="-323850" lvl="7" marL="3657600" rtl="0" algn="l">
              <a:lnSpc>
                <a:spcPct val="90000"/>
              </a:lnSpc>
              <a:spcBef>
                <a:spcPts val="500"/>
              </a:spcBef>
              <a:spcAft>
                <a:spcPts val="0"/>
              </a:spcAft>
              <a:buClr>
                <a:schemeClr val="dk1"/>
              </a:buClr>
              <a:buSzPts val="1500"/>
              <a:buChar char="•"/>
              <a:defRPr sz="1500"/>
            </a:lvl8pPr>
            <a:lvl9pPr indent="-323850" lvl="8" marL="4114800" rtl="0" algn="l">
              <a:lnSpc>
                <a:spcPct val="90000"/>
              </a:lnSpc>
              <a:spcBef>
                <a:spcPts val="500"/>
              </a:spcBef>
              <a:spcAft>
                <a:spcPts val="0"/>
              </a:spcAft>
              <a:buClr>
                <a:schemeClr val="dk1"/>
              </a:buClr>
              <a:buSzPts val="1500"/>
              <a:buChar char="•"/>
              <a:defRPr sz="1500"/>
            </a:lvl9pPr>
          </a:lstStyle>
          <a:p/>
        </p:txBody>
      </p:sp>
      <p:sp>
        <p:nvSpPr>
          <p:cNvPr id="472" name="Google Shape;472;p113"/>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200"/>
              <a:buNone/>
              <a:defRPr sz="1200"/>
            </a:lvl1pPr>
            <a:lvl2pPr indent="-228600" lvl="1" marL="914400" rtl="0" algn="l">
              <a:lnSpc>
                <a:spcPct val="90000"/>
              </a:lnSpc>
              <a:spcBef>
                <a:spcPts val="500"/>
              </a:spcBef>
              <a:spcAft>
                <a:spcPts val="0"/>
              </a:spcAft>
              <a:buClr>
                <a:schemeClr val="dk1"/>
              </a:buClr>
              <a:buSzPts val="1050"/>
              <a:buNone/>
              <a:defRPr sz="1050"/>
            </a:lvl2pPr>
            <a:lvl3pPr indent="-228600" lvl="2" marL="1371600" rtl="0" algn="l">
              <a:lnSpc>
                <a:spcPct val="90000"/>
              </a:lnSpc>
              <a:spcBef>
                <a:spcPts val="500"/>
              </a:spcBef>
              <a:spcAft>
                <a:spcPts val="0"/>
              </a:spcAft>
              <a:buClr>
                <a:schemeClr val="dk1"/>
              </a:buClr>
              <a:buSzPts val="900"/>
              <a:buNone/>
              <a:defRPr sz="900"/>
            </a:lvl3pPr>
            <a:lvl4pPr indent="-228600" lvl="3" marL="1828800" rtl="0" algn="l">
              <a:lnSpc>
                <a:spcPct val="90000"/>
              </a:lnSpc>
              <a:spcBef>
                <a:spcPts val="500"/>
              </a:spcBef>
              <a:spcAft>
                <a:spcPts val="0"/>
              </a:spcAft>
              <a:buClr>
                <a:schemeClr val="dk1"/>
              </a:buClr>
              <a:buSzPts val="750"/>
              <a:buNone/>
              <a:defRPr sz="750"/>
            </a:lvl4pPr>
            <a:lvl5pPr indent="-228600" lvl="4" marL="2286000" rtl="0" algn="l">
              <a:lnSpc>
                <a:spcPct val="90000"/>
              </a:lnSpc>
              <a:spcBef>
                <a:spcPts val="500"/>
              </a:spcBef>
              <a:spcAft>
                <a:spcPts val="0"/>
              </a:spcAft>
              <a:buClr>
                <a:schemeClr val="dk1"/>
              </a:buClr>
              <a:buSzPts val="750"/>
              <a:buNone/>
              <a:defRPr sz="750"/>
            </a:lvl5pPr>
            <a:lvl6pPr indent="-228600" lvl="5" marL="2743200" rtl="0" algn="l">
              <a:lnSpc>
                <a:spcPct val="90000"/>
              </a:lnSpc>
              <a:spcBef>
                <a:spcPts val="500"/>
              </a:spcBef>
              <a:spcAft>
                <a:spcPts val="0"/>
              </a:spcAft>
              <a:buClr>
                <a:schemeClr val="dk1"/>
              </a:buClr>
              <a:buSzPts val="750"/>
              <a:buNone/>
              <a:defRPr sz="750"/>
            </a:lvl6pPr>
            <a:lvl7pPr indent="-228600" lvl="6" marL="3200400" rtl="0" algn="l">
              <a:lnSpc>
                <a:spcPct val="90000"/>
              </a:lnSpc>
              <a:spcBef>
                <a:spcPts val="500"/>
              </a:spcBef>
              <a:spcAft>
                <a:spcPts val="0"/>
              </a:spcAft>
              <a:buClr>
                <a:schemeClr val="dk1"/>
              </a:buClr>
              <a:buSzPts val="750"/>
              <a:buNone/>
              <a:defRPr sz="750"/>
            </a:lvl7pPr>
            <a:lvl8pPr indent="-228600" lvl="7" marL="3657600" rtl="0" algn="l">
              <a:lnSpc>
                <a:spcPct val="90000"/>
              </a:lnSpc>
              <a:spcBef>
                <a:spcPts val="500"/>
              </a:spcBef>
              <a:spcAft>
                <a:spcPts val="0"/>
              </a:spcAft>
              <a:buClr>
                <a:schemeClr val="dk1"/>
              </a:buClr>
              <a:buSzPts val="750"/>
              <a:buNone/>
              <a:defRPr sz="750"/>
            </a:lvl8pPr>
            <a:lvl9pPr indent="-228600" lvl="8" marL="4114800" rtl="0" algn="l">
              <a:lnSpc>
                <a:spcPct val="90000"/>
              </a:lnSpc>
              <a:spcBef>
                <a:spcPts val="500"/>
              </a:spcBef>
              <a:spcAft>
                <a:spcPts val="0"/>
              </a:spcAft>
              <a:buClr>
                <a:schemeClr val="dk1"/>
              </a:buClr>
              <a:buSzPts val="750"/>
              <a:buNone/>
              <a:defRPr sz="750"/>
            </a:lvl9pPr>
          </a:lstStyle>
          <a:p/>
        </p:txBody>
      </p:sp>
      <p:sp>
        <p:nvSpPr>
          <p:cNvPr id="473" name="Google Shape;473;p11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4" name="Google Shape;474;p11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5" name="Google Shape;475;p11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76" name="Shape 476"/>
        <p:cNvGrpSpPr/>
        <p:nvPr/>
      </p:nvGrpSpPr>
      <p:grpSpPr>
        <a:xfrm>
          <a:off x="0" y="0"/>
          <a:ext cx="0" cy="0"/>
          <a:chOff x="0" y="0"/>
          <a:chExt cx="0" cy="0"/>
        </a:xfrm>
      </p:grpSpPr>
      <p:sp>
        <p:nvSpPr>
          <p:cNvPr id="477" name="Google Shape;477;p114"/>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8" name="Google Shape;478;p114"/>
          <p:cNvSpPr/>
          <p:nvPr>
            <p:ph idx="2" type="pic"/>
          </p:nvPr>
        </p:nvSpPr>
        <p:spPr>
          <a:xfrm>
            <a:off x="3887391" y="987426"/>
            <a:ext cx="4629300" cy="4873500"/>
          </a:xfrm>
          <a:prstGeom prst="rect">
            <a:avLst/>
          </a:prstGeom>
          <a:noFill/>
          <a:ln>
            <a:noFill/>
          </a:ln>
        </p:spPr>
      </p:sp>
      <p:sp>
        <p:nvSpPr>
          <p:cNvPr id="479" name="Google Shape;479;p114"/>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200"/>
              <a:buNone/>
              <a:defRPr sz="1200"/>
            </a:lvl1pPr>
            <a:lvl2pPr indent="-228600" lvl="1" marL="914400" rtl="0" algn="l">
              <a:lnSpc>
                <a:spcPct val="90000"/>
              </a:lnSpc>
              <a:spcBef>
                <a:spcPts val="500"/>
              </a:spcBef>
              <a:spcAft>
                <a:spcPts val="0"/>
              </a:spcAft>
              <a:buClr>
                <a:schemeClr val="dk1"/>
              </a:buClr>
              <a:buSzPts val="1050"/>
              <a:buNone/>
              <a:defRPr sz="1050"/>
            </a:lvl2pPr>
            <a:lvl3pPr indent="-228600" lvl="2" marL="1371600" rtl="0" algn="l">
              <a:lnSpc>
                <a:spcPct val="90000"/>
              </a:lnSpc>
              <a:spcBef>
                <a:spcPts val="500"/>
              </a:spcBef>
              <a:spcAft>
                <a:spcPts val="0"/>
              </a:spcAft>
              <a:buClr>
                <a:schemeClr val="dk1"/>
              </a:buClr>
              <a:buSzPts val="900"/>
              <a:buNone/>
              <a:defRPr sz="900"/>
            </a:lvl3pPr>
            <a:lvl4pPr indent="-228600" lvl="3" marL="1828800" rtl="0" algn="l">
              <a:lnSpc>
                <a:spcPct val="90000"/>
              </a:lnSpc>
              <a:spcBef>
                <a:spcPts val="500"/>
              </a:spcBef>
              <a:spcAft>
                <a:spcPts val="0"/>
              </a:spcAft>
              <a:buClr>
                <a:schemeClr val="dk1"/>
              </a:buClr>
              <a:buSzPts val="750"/>
              <a:buNone/>
              <a:defRPr sz="750"/>
            </a:lvl4pPr>
            <a:lvl5pPr indent="-228600" lvl="4" marL="2286000" rtl="0" algn="l">
              <a:lnSpc>
                <a:spcPct val="90000"/>
              </a:lnSpc>
              <a:spcBef>
                <a:spcPts val="500"/>
              </a:spcBef>
              <a:spcAft>
                <a:spcPts val="0"/>
              </a:spcAft>
              <a:buClr>
                <a:schemeClr val="dk1"/>
              </a:buClr>
              <a:buSzPts val="750"/>
              <a:buNone/>
              <a:defRPr sz="750"/>
            </a:lvl5pPr>
            <a:lvl6pPr indent="-228600" lvl="5" marL="2743200" rtl="0" algn="l">
              <a:lnSpc>
                <a:spcPct val="90000"/>
              </a:lnSpc>
              <a:spcBef>
                <a:spcPts val="500"/>
              </a:spcBef>
              <a:spcAft>
                <a:spcPts val="0"/>
              </a:spcAft>
              <a:buClr>
                <a:schemeClr val="dk1"/>
              </a:buClr>
              <a:buSzPts val="750"/>
              <a:buNone/>
              <a:defRPr sz="750"/>
            </a:lvl6pPr>
            <a:lvl7pPr indent="-228600" lvl="6" marL="3200400" rtl="0" algn="l">
              <a:lnSpc>
                <a:spcPct val="90000"/>
              </a:lnSpc>
              <a:spcBef>
                <a:spcPts val="500"/>
              </a:spcBef>
              <a:spcAft>
                <a:spcPts val="0"/>
              </a:spcAft>
              <a:buClr>
                <a:schemeClr val="dk1"/>
              </a:buClr>
              <a:buSzPts val="750"/>
              <a:buNone/>
              <a:defRPr sz="750"/>
            </a:lvl7pPr>
            <a:lvl8pPr indent="-228600" lvl="7" marL="3657600" rtl="0" algn="l">
              <a:lnSpc>
                <a:spcPct val="90000"/>
              </a:lnSpc>
              <a:spcBef>
                <a:spcPts val="500"/>
              </a:spcBef>
              <a:spcAft>
                <a:spcPts val="0"/>
              </a:spcAft>
              <a:buClr>
                <a:schemeClr val="dk1"/>
              </a:buClr>
              <a:buSzPts val="750"/>
              <a:buNone/>
              <a:defRPr sz="750"/>
            </a:lvl8pPr>
            <a:lvl9pPr indent="-228600" lvl="8" marL="4114800" rtl="0" algn="l">
              <a:lnSpc>
                <a:spcPct val="90000"/>
              </a:lnSpc>
              <a:spcBef>
                <a:spcPts val="500"/>
              </a:spcBef>
              <a:spcAft>
                <a:spcPts val="0"/>
              </a:spcAft>
              <a:buClr>
                <a:schemeClr val="dk1"/>
              </a:buClr>
              <a:buSzPts val="750"/>
              <a:buNone/>
              <a:defRPr sz="750"/>
            </a:lvl9pPr>
          </a:lstStyle>
          <a:p/>
        </p:txBody>
      </p:sp>
      <p:sp>
        <p:nvSpPr>
          <p:cNvPr id="480" name="Google Shape;480;p11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1" name="Google Shape;481;p11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2" name="Google Shape;482;p11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83" name="Shape 483"/>
        <p:cNvGrpSpPr/>
        <p:nvPr/>
      </p:nvGrpSpPr>
      <p:grpSpPr>
        <a:xfrm>
          <a:off x="0" y="0"/>
          <a:ext cx="0" cy="0"/>
          <a:chOff x="0" y="0"/>
          <a:chExt cx="0" cy="0"/>
        </a:xfrm>
      </p:grpSpPr>
      <p:sp>
        <p:nvSpPr>
          <p:cNvPr id="484" name="Google Shape;484;p115"/>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5" name="Google Shape;485;p115"/>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86" name="Google Shape;486;p11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7" name="Google Shape;487;p11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8" name="Google Shape;488;p11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89" name="Shape 489"/>
        <p:cNvGrpSpPr/>
        <p:nvPr/>
      </p:nvGrpSpPr>
      <p:grpSpPr>
        <a:xfrm>
          <a:off x="0" y="0"/>
          <a:ext cx="0" cy="0"/>
          <a:chOff x="0" y="0"/>
          <a:chExt cx="0" cy="0"/>
        </a:xfrm>
      </p:grpSpPr>
      <p:sp>
        <p:nvSpPr>
          <p:cNvPr id="490" name="Google Shape;490;p116"/>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1" name="Google Shape;491;p116"/>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92" name="Google Shape;492;p11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3" name="Google Shape;493;p11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94" name="Google Shape;494;p11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Text Slide">
  <p:cSld name="Photo-Text Slide">
    <p:spTree>
      <p:nvGrpSpPr>
        <p:cNvPr id="499" name="Shape 499"/>
        <p:cNvGrpSpPr/>
        <p:nvPr/>
      </p:nvGrpSpPr>
      <p:grpSpPr>
        <a:xfrm>
          <a:off x="0" y="0"/>
          <a:ext cx="0" cy="0"/>
          <a:chOff x="0" y="0"/>
          <a:chExt cx="0" cy="0"/>
        </a:xfrm>
      </p:grpSpPr>
      <p:sp>
        <p:nvSpPr>
          <p:cNvPr id="500" name="Google Shape;500;p74"/>
          <p:cNvSpPr/>
          <p:nvPr>
            <p:ph idx="2" type="pic"/>
          </p:nvPr>
        </p:nvSpPr>
        <p:spPr>
          <a:xfrm>
            <a:off x="1" y="1257168"/>
            <a:ext cx="3883800" cy="5549400"/>
          </a:xfrm>
          <a:prstGeom prst="rect">
            <a:avLst/>
          </a:prstGeom>
          <a:noFill/>
          <a:ln>
            <a:noFill/>
          </a:ln>
        </p:spPr>
      </p:sp>
      <p:sp>
        <p:nvSpPr>
          <p:cNvPr id="501" name="Google Shape;501;p74"/>
          <p:cNvSpPr txBox="1"/>
          <p:nvPr>
            <p:ph idx="1" type="body"/>
          </p:nvPr>
        </p:nvSpPr>
        <p:spPr>
          <a:xfrm>
            <a:off x="4137593" y="1275593"/>
            <a:ext cx="4701600" cy="4526100"/>
          </a:xfrm>
          <a:prstGeom prst="rect">
            <a:avLst/>
          </a:pr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l">
              <a:lnSpc>
                <a:spcPct val="80625"/>
              </a:lnSpc>
              <a:spcBef>
                <a:spcPts val="0"/>
              </a:spcBef>
              <a:spcAft>
                <a:spcPts val="0"/>
              </a:spcAft>
              <a:buClr>
                <a:srgbClr val="BB0000"/>
              </a:buClr>
              <a:buSzPts val="3200"/>
              <a:buFont typeface="Arial"/>
              <a:buNone/>
              <a:defRPr b="0" i="0" sz="3200" u="none" cap="none" strike="noStrike">
                <a:solidFill>
                  <a:srgbClr val="BB0000"/>
                </a:solidFill>
                <a:latin typeface="Arial"/>
                <a:ea typeface="Arial"/>
                <a:cs typeface="Arial"/>
                <a:sym typeface="Arial"/>
              </a:defRPr>
            </a:lvl1pPr>
            <a:lvl2pPr indent="-228600" lvl="1" marL="914400" marR="0" rtl="0" algn="l">
              <a:spcBef>
                <a:spcPts val="450"/>
              </a:spcBef>
              <a:spcAft>
                <a:spcPts val="0"/>
              </a:spcAft>
              <a:buClr>
                <a:srgbClr val="595959"/>
              </a:buClr>
              <a:buSzPts val="1800"/>
              <a:buFont typeface="Arial"/>
              <a:buNone/>
              <a:defRPr b="0" i="0" sz="1800" u="none" cap="none" strike="noStrike">
                <a:solidFill>
                  <a:srgbClr val="595959"/>
                </a:solidFill>
                <a:latin typeface="Arial"/>
                <a:ea typeface="Arial"/>
                <a:cs typeface="Arial"/>
                <a:sym typeface="Arial"/>
              </a:defRPr>
            </a:lvl2pPr>
            <a:lvl3pPr indent="-323850" lvl="2" marL="1371600" marR="0" rtl="0" algn="l">
              <a:spcBef>
                <a:spcPts val="0"/>
              </a:spcBef>
              <a:spcAft>
                <a:spcPts val="0"/>
              </a:spcAft>
              <a:buClr>
                <a:srgbClr val="595959"/>
              </a:buClr>
              <a:buSzPts val="1500"/>
              <a:buFont typeface="Arial"/>
              <a:buChar char="•"/>
              <a:defRPr b="0" i="0" sz="1500" u="none" cap="none" strike="noStrike">
                <a:solidFill>
                  <a:srgbClr val="595959"/>
                </a:solidFill>
                <a:latin typeface="Arial"/>
                <a:ea typeface="Arial"/>
                <a:cs typeface="Arial"/>
                <a:sym typeface="Arial"/>
              </a:defRPr>
            </a:lvl3pPr>
            <a:lvl4pPr indent="-228600" lvl="3" marL="182880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spcBef>
                <a:spcPts val="263"/>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02" name="Google Shape;502;p74"/>
          <p:cNvSpPr txBox="1"/>
          <p:nvPr>
            <p:ph idx="3" type="body"/>
          </p:nvPr>
        </p:nvSpPr>
        <p:spPr>
          <a:xfrm>
            <a:off x="4315390" y="332495"/>
            <a:ext cx="4642800" cy="380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r">
              <a:lnSpc>
                <a:spcPct val="102500"/>
              </a:lnSpc>
              <a:spcBef>
                <a:spcPts val="0"/>
              </a:spcBef>
              <a:spcAft>
                <a:spcPts val="0"/>
              </a:spcAft>
              <a:buClr>
                <a:srgbClr val="595959"/>
              </a:buClr>
              <a:buSzPts val="1200"/>
              <a:buFont typeface="Arial"/>
              <a:buNone/>
              <a:defRPr b="1" i="0" sz="1200" u="none" cap="none" strike="noStrike">
                <a:solidFill>
                  <a:srgbClr val="595959"/>
                </a:solidFill>
                <a:latin typeface="Arial"/>
                <a:ea typeface="Arial"/>
                <a:cs typeface="Arial"/>
                <a:sym typeface="Arial"/>
              </a:defRPr>
            </a:lvl1pPr>
            <a:lvl2pPr indent="-228600" lvl="1" marL="914400" marR="0" rtl="0" algn="l">
              <a:spcBef>
                <a:spcPts val="450"/>
              </a:spcBef>
              <a:spcAft>
                <a:spcPts val="0"/>
              </a:spcAft>
              <a:buClr>
                <a:srgbClr val="595959"/>
              </a:buClr>
              <a:buSzPts val="1800"/>
              <a:buFont typeface="Arial"/>
              <a:buNone/>
              <a:defRPr b="0" i="0" sz="1800" u="none" cap="none" strike="noStrike">
                <a:solidFill>
                  <a:srgbClr val="595959"/>
                </a:solidFill>
                <a:latin typeface="Arial"/>
                <a:ea typeface="Arial"/>
                <a:cs typeface="Arial"/>
                <a:sym typeface="Arial"/>
              </a:defRPr>
            </a:lvl2pPr>
            <a:lvl3pPr indent="-323850" lvl="2" marL="1371600" marR="0" rtl="0" algn="l">
              <a:spcBef>
                <a:spcPts val="0"/>
              </a:spcBef>
              <a:spcAft>
                <a:spcPts val="0"/>
              </a:spcAft>
              <a:buClr>
                <a:srgbClr val="595959"/>
              </a:buClr>
              <a:buSzPts val="1500"/>
              <a:buFont typeface="Arial"/>
              <a:buChar char="•"/>
              <a:defRPr b="0" i="0" sz="1500" u="none" cap="none" strike="noStrike">
                <a:solidFill>
                  <a:srgbClr val="595959"/>
                </a:solidFill>
                <a:latin typeface="Arial"/>
                <a:ea typeface="Arial"/>
                <a:cs typeface="Arial"/>
                <a:sym typeface="Arial"/>
              </a:defRPr>
            </a:lvl3pPr>
            <a:lvl4pPr indent="-228600" lvl="3" marL="182880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spcBef>
                <a:spcPts val="263"/>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 name="Google Shape;55;p8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56" name="Google Shape;56;p8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57" name="Google Shape;57;p8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Photo Slide">
  <p:cSld name="1_Full Photo Slide">
    <p:spTree>
      <p:nvGrpSpPr>
        <p:cNvPr id="503" name="Shape 503"/>
        <p:cNvGrpSpPr/>
        <p:nvPr/>
      </p:nvGrpSpPr>
      <p:grpSpPr>
        <a:xfrm>
          <a:off x="0" y="0"/>
          <a:ext cx="0" cy="0"/>
          <a:chOff x="0" y="0"/>
          <a:chExt cx="0" cy="0"/>
        </a:xfrm>
      </p:grpSpPr>
      <p:sp>
        <p:nvSpPr>
          <p:cNvPr descr="add specific description of photo" id="504" name="Google Shape;504;p75" title="Add specific title of photo"/>
          <p:cNvSpPr/>
          <p:nvPr>
            <p:ph idx="2" type="pic"/>
          </p:nvPr>
        </p:nvSpPr>
        <p:spPr>
          <a:xfrm>
            <a:off x="0" y="923936"/>
            <a:ext cx="9144000" cy="5934000"/>
          </a:xfrm>
          <a:prstGeom prst="rect">
            <a:avLst/>
          </a:prstGeom>
          <a:noFill/>
          <a:ln>
            <a:noFill/>
          </a:ln>
        </p:spPr>
      </p:sp>
      <p:sp>
        <p:nvSpPr>
          <p:cNvPr descr="add specific description " id="505" name="Google Shape;505;p75" title="add specific title"/>
          <p:cNvSpPr txBox="1"/>
          <p:nvPr>
            <p:ph idx="1" type="body"/>
          </p:nvPr>
        </p:nvSpPr>
        <p:spPr>
          <a:xfrm>
            <a:off x="5573889" y="229810"/>
            <a:ext cx="3392100" cy="668700"/>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26153"/>
              </a:lnSpc>
              <a:spcBef>
                <a:spcPts val="0"/>
              </a:spcBef>
              <a:spcAft>
                <a:spcPts val="0"/>
              </a:spcAft>
              <a:buClr>
                <a:schemeClr val="lt1"/>
              </a:buClr>
              <a:buSzPts val="975"/>
              <a:buFont typeface="Arial"/>
              <a:buNone/>
              <a:defRPr b="0" i="0" sz="975" u="none" cap="none" strike="noStrike">
                <a:solidFill>
                  <a:schemeClr val="lt1"/>
                </a:solidFill>
                <a:latin typeface="Arial"/>
                <a:ea typeface="Arial"/>
                <a:cs typeface="Arial"/>
                <a:sym typeface="Arial"/>
              </a:defRPr>
            </a:lvl1pPr>
            <a:lvl2pPr indent="-228600" lvl="1" marL="914400" marR="0" rtl="0" algn="l">
              <a:spcBef>
                <a:spcPts val="450"/>
              </a:spcBef>
              <a:spcAft>
                <a:spcPts val="0"/>
              </a:spcAft>
              <a:buClr>
                <a:srgbClr val="595959"/>
              </a:buClr>
              <a:buSzPts val="1800"/>
              <a:buFont typeface="Arial"/>
              <a:buNone/>
              <a:defRPr b="0" i="0" sz="1800" u="none" cap="none" strike="noStrike">
                <a:solidFill>
                  <a:srgbClr val="595959"/>
                </a:solidFill>
                <a:latin typeface="Arial"/>
                <a:ea typeface="Arial"/>
                <a:cs typeface="Arial"/>
                <a:sym typeface="Arial"/>
              </a:defRPr>
            </a:lvl2pPr>
            <a:lvl3pPr indent="-323850" lvl="2" marL="1371600" marR="0" rtl="0" algn="l">
              <a:spcBef>
                <a:spcPts val="0"/>
              </a:spcBef>
              <a:spcAft>
                <a:spcPts val="0"/>
              </a:spcAft>
              <a:buClr>
                <a:srgbClr val="595959"/>
              </a:buClr>
              <a:buSzPts val="1500"/>
              <a:buFont typeface="Arial"/>
              <a:buChar char="•"/>
              <a:defRPr b="0" i="0" sz="1500" u="none" cap="none" strike="noStrike">
                <a:solidFill>
                  <a:srgbClr val="595959"/>
                </a:solidFill>
                <a:latin typeface="Arial"/>
                <a:ea typeface="Arial"/>
                <a:cs typeface="Arial"/>
                <a:sym typeface="Arial"/>
              </a:defRPr>
            </a:lvl3pPr>
            <a:lvl4pPr indent="-228600" lvl="3" marL="182880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spcBef>
                <a:spcPts val="263"/>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descr="add specific description" id="506" name="Google Shape;506;p75" title="add specific title"/>
          <p:cNvSpPr txBox="1"/>
          <p:nvPr>
            <p:ph idx="3" type="body"/>
          </p:nvPr>
        </p:nvSpPr>
        <p:spPr>
          <a:xfrm>
            <a:off x="4868540" y="1436106"/>
            <a:ext cx="3999000" cy="1591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72000"/>
              </a:lnSpc>
              <a:spcBef>
                <a:spcPts val="0"/>
              </a:spcBef>
              <a:spcAft>
                <a:spcPts val="0"/>
              </a:spcAft>
              <a:buClr>
                <a:srgbClr val="BB0000"/>
              </a:buClr>
              <a:buSzPts val="1500"/>
              <a:buFont typeface="Arial"/>
              <a:buNone/>
              <a:defRPr b="1" i="0" sz="1500" u="none" cap="none" strike="noStrike">
                <a:solidFill>
                  <a:srgbClr val="BB0000"/>
                </a:solidFill>
                <a:latin typeface="Arial"/>
                <a:ea typeface="Arial"/>
                <a:cs typeface="Arial"/>
                <a:sym typeface="Arial"/>
              </a:defRPr>
            </a:lvl1pPr>
            <a:lvl2pPr indent="-304800" lvl="1" marL="914400" marR="0" rtl="0" algn="l">
              <a:spcBef>
                <a:spcPts val="150"/>
              </a:spcBef>
              <a:spcAft>
                <a:spcPts val="0"/>
              </a:spcAft>
              <a:buClr>
                <a:srgbClr val="BB0000"/>
              </a:buClr>
              <a:buSzPts val="1200"/>
              <a:buFont typeface="Arial"/>
              <a:buChar char="•"/>
              <a:defRPr b="0" i="0" sz="1200" u="none" cap="none" strike="noStrike">
                <a:solidFill>
                  <a:srgbClr val="595959"/>
                </a:solidFill>
                <a:latin typeface="Arial"/>
                <a:ea typeface="Arial"/>
                <a:cs typeface="Arial"/>
                <a:sym typeface="Arial"/>
              </a:defRPr>
            </a:lvl2pPr>
            <a:lvl3pPr indent="-304800" lvl="2" marL="1371600" marR="0" rtl="0" algn="l">
              <a:spcBef>
                <a:spcPts val="150"/>
              </a:spcBef>
              <a:spcAft>
                <a:spcPts val="0"/>
              </a:spcAft>
              <a:buClr>
                <a:srgbClr val="BB0000"/>
              </a:buClr>
              <a:buSzPts val="1200"/>
              <a:buFont typeface="Arial"/>
              <a:buChar char="•"/>
              <a:defRPr b="0" i="0" sz="1200" u="none" cap="none" strike="noStrike">
                <a:solidFill>
                  <a:srgbClr val="595959"/>
                </a:solidFill>
                <a:latin typeface="Arial"/>
                <a:ea typeface="Arial"/>
                <a:cs typeface="Arial"/>
                <a:sym typeface="Arial"/>
              </a:defRPr>
            </a:lvl3pPr>
            <a:lvl4pPr indent="-228600" lvl="3" marL="182880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spcBef>
                <a:spcPts val="263"/>
              </a:spcBef>
              <a:spcAft>
                <a:spcPts val="0"/>
              </a:spcAft>
              <a:buClr>
                <a:srgbClr val="595959"/>
              </a:buClr>
              <a:buSzPts val="1350"/>
              <a:buFont typeface="Arial"/>
              <a:buNone/>
              <a:defRPr b="0" i="0" sz="1350" u="none" cap="none" strike="noStrike">
                <a:solidFill>
                  <a:srgbClr val="595959"/>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07" name="Google Shape;507;p75"/>
          <p:cNvSpPr txBox="1"/>
          <p:nvPr>
            <p:ph type="title"/>
          </p:nvPr>
        </p:nvSpPr>
        <p:spPr>
          <a:xfrm>
            <a:off x="306918" y="1208108"/>
            <a:ext cx="4180800" cy="5082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Text Slide">
    <p:spTree>
      <p:nvGrpSpPr>
        <p:cNvPr id="508" name="Shape 508"/>
        <p:cNvGrpSpPr/>
        <p:nvPr/>
      </p:nvGrpSpPr>
      <p:grpSpPr>
        <a:xfrm>
          <a:off x="0" y="0"/>
          <a:ext cx="0" cy="0"/>
          <a:chOff x="0" y="0"/>
          <a:chExt cx="0" cy="0"/>
        </a:xfrm>
      </p:grpSpPr>
      <p:sp>
        <p:nvSpPr>
          <p:cNvPr id="509" name="Google Shape;509;p117"/>
          <p:cNvSpPr txBox="1"/>
          <p:nvPr>
            <p:ph idx="1" type="body"/>
          </p:nvPr>
        </p:nvSpPr>
        <p:spPr>
          <a:xfrm>
            <a:off x="716108" y="1316682"/>
            <a:ext cx="8229600" cy="4526100"/>
          </a:xfrm>
          <a:prstGeom prst="rect">
            <a:avLst/>
          </a:pr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l">
              <a:spcBef>
                <a:spcPts val="640"/>
              </a:spcBef>
              <a:spcAft>
                <a:spcPts val="0"/>
              </a:spcAft>
              <a:buClr>
                <a:srgbClr val="BB0000"/>
              </a:buClr>
              <a:buSzPts val="3200"/>
              <a:buFont typeface="Arial"/>
              <a:buNone/>
              <a:defRPr b="0" i="0" sz="3200" u="none" cap="none" strike="noStrike">
                <a:solidFill>
                  <a:srgbClr val="BB0000"/>
                </a:solidFill>
                <a:latin typeface="Arial"/>
                <a:ea typeface="Arial"/>
                <a:cs typeface="Arial"/>
                <a:sym typeface="Arial"/>
              </a:defRPr>
            </a:lvl1pPr>
            <a:lvl2pPr indent="-228600" lvl="1" marL="914400" marR="0" rtl="0" algn="l">
              <a:spcBef>
                <a:spcPts val="450"/>
              </a:spcBef>
              <a:spcAft>
                <a:spcPts val="0"/>
              </a:spcAft>
              <a:buClr>
                <a:srgbClr val="595959"/>
              </a:buClr>
              <a:buSzPts val="1800"/>
              <a:buFont typeface="Arial"/>
              <a:buNone/>
              <a:defRPr b="0" i="0" sz="1800" u="none" cap="none" strike="noStrike">
                <a:solidFill>
                  <a:srgbClr val="595959"/>
                </a:solidFill>
                <a:latin typeface="Arial"/>
                <a:ea typeface="Arial"/>
                <a:cs typeface="Arial"/>
                <a:sym typeface="Arial"/>
              </a:defRPr>
            </a:lvl2pPr>
            <a:lvl3pPr indent="-323850" lvl="2" marL="1371600" marR="0" rtl="0" algn="l">
              <a:spcBef>
                <a:spcPts val="0"/>
              </a:spcBef>
              <a:spcAft>
                <a:spcPts val="0"/>
              </a:spcAft>
              <a:buClr>
                <a:srgbClr val="595959"/>
              </a:buClr>
              <a:buSzPts val="1500"/>
              <a:buFont typeface="Arial"/>
              <a:buChar char="•"/>
              <a:defRPr b="0" i="0" sz="1500" u="none" cap="none" strike="noStrike">
                <a:solidFill>
                  <a:srgbClr val="595959"/>
                </a:solidFill>
                <a:latin typeface="Arial"/>
                <a:ea typeface="Arial"/>
                <a:cs typeface="Arial"/>
                <a:sym typeface="Arial"/>
              </a:defRPr>
            </a:lvl3pPr>
            <a:lvl4pPr indent="-228600" lvl="3" marL="182880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spcBef>
                <a:spcPts val="263"/>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10" name="Google Shape;510;p117"/>
          <p:cNvSpPr txBox="1"/>
          <p:nvPr>
            <p:ph idx="2" type="body"/>
          </p:nvPr>
        </p:nvSpPr>
        <p:spPr>
          <a:xfrm>
            <a:off x="4315390" y="323486"/>
            <a:ext cx="4642800" cy="6360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r">
              <a:lnSpc>
                <a:spcPct val="102500"/>
              </a:lnSpc>
              <a:spcBef>
                <a:spcPts val="0"/>
              </a:spcBef>
              <a:spcAft>
                <a:spcPts val="0"/>
              </a:spcAft>
              <a:buClr>
                <a:srgbClr val="595959"/>
              </a:buClr>
              <a:buSzPts val="1200"/>
              <a:buFont typeface="Arial"/>
              <a:buNone/>
              <a:defRPr b="1" i="0" sz="1200" u="none" cap="none" strike="noStrike">
                <a:solidFill>
                  <a:srgbClr val="595959"/>
                </a:solidFill>
                <a:latin typeface="Arial"/>
                <a:ea typeface="Arial"/>
                <a:cs typeface="Arial"/>
                <a:sym typeface="Arial"/>
              </a:defRPr>
            </a:lvl1pPr>
            <a:lvl2pPr indent="-228600" lvl="1" marL="914400" marR="0" rtl="0" algn="l">
              <a:spcBef>
                <a:spcPts val="450"/>
              </a:spcBef>
              <a:spcAft>
                <a:spcPts val="0"/>
              </a:spcAft>
              <a:buClr>
                <a:srgbClr val="595959"/>
              </a:buClr>
              <a:buSzPts val="1800"/>
              <a:buFont typeface="Arial"/>
              <a:buNone/>
              <a:defRPr b="0" i="0" sz="1800" u="none" cap="none" strike="noStrike">
                <a:solidFill>
                  <a:srgbClr val="595959"/>
                </a:solidFill>
                <a:latin typeface="Arial"/>
                <a:ea typeface="Arial"/>
                <a:cs typeface="Arial"/>
                <a:sym typeface="Arial"/>
              </a:defRPr>
            </a:lvl2pPr>
            <a:lvl3pPr indent="-323850" lvl="2" marL="1371600" marR="0" rtl="0" algn="l">
              <a:spcBef>
                <a:spcPts val="0"/>
              </a:spcBef>
              <a:spcAft>
                <a:spcPts val="0"/>
              </a:spcAft>
              <a:buClr>
                <a:srgbClr val="595959"/>
              </a:buClr>
              <a:buSzPts val="1500"/>
              <a:buFont typeface="Arial"/>
              <a:buChar char="•"/>
              <a:defRPr b="0" i="0" sz="1500" u="none" cap="none" strike="noStrike">
                <a:solidFill>
                  <a:srgbClr val="595959"/>
                </a:solidFill>
                <a:latin typeface="Arial"/>
                <a:ea typeface="Arial"/>
                <a:cs typeface="Arial"/>
                <a:sym typeface="Arial"/>
              </a:defRPr>
            </a:lvl3pPr>
            <a:lvl4pPr indent="-228600" lvl="3" marL="182880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spcBef>
                <a:spcPts val="263"/>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Phrase-Word Slide WHITE1">
  <p:cSld name="Big Phrase-Word Slide WHITE1">
    <p:spTree>
      <p:nvGrpSpPr>
        <p:cNvPr id="511" name="Shape 511"/>
        <p:cNvGrpSpPr/>
        <p:nvPr/>
      </p:nvGrpSpPr>
      <p:grpSpPr>
        <a:xfrm>
          <a:off x="0" y="0"/>
          <a:ext cx="0" cy="0"/>
          <a:chOff x="0" y="0"/>
          <a:chExt cx="0" cy="0"/>
        </a:xfrm>
      </p:grpSpPr>
      <p:sp>
        <p:nvSpPr>
          <p:cNvPr id="512" name="Google Shape;512;p118"/>
          <p:cNvSpPr txBox="1"/>
          <p:nvPr>
            <p:ph idx="1" type="body"/>
          </p:nvPr>
        </p:nvSpPr>
        <p:spPr>
          <a:xfrm>
            <a:off x="651757" y="1734522"/>
            <a:ext cx="7194000" cy="4417500"/>
          </a:xfrm>
          <a:prstGeom prst="rect">
            <a:avLst/>
          </a:pr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l">
              <a:lnSpc>
                <a:spcPct val="105000"/>
              </a:lnSpc>
              <a:spcBef>
                <a:spcPts val="0"/>
              </a:spcBef>
              <a:spcAft>
                <a:spcPts val="0"/>
              </a:spcAft>
              <a:buClr>
                <a:srgbClr val="BB0000"/>
              </a:buClr>
              <a:buSzPts val="6000"/>
              <a:buFont typeface="Arial"/>
              <a:buNone/>
              <a:defRPr b="1" i="0" sz="6000" u="none" cap="none" strike="noStrike">
                <a:solidFill>
                  <a:srgbClr val="BB0000"/>
                </a:solidFill>
                <a:latin typeface="Arial"/>
                <a:ea typeface="Arial"/>
                <a:cs typeface="Arial"/>
                <a:sym typeface="Arial"/>
              </a:defRPr>
            </a:lvl1pPr>
            <a:lvl2pPr indent="-228600" lvl="1" marL="914400" marR="0" rtl="0" algn="l">
              <a:spcBef>
                <a:spcPts val="450"/>
              </a:spcBef>
              <a:spcAft>
                <a:spcPts val="0"/>
              </a:spcAft>
              <a:buClr>
                <a:srgbClr val="595959"/>
              </a:buClr>
              <a:buSzPts val="1800"/>
              <a:buFont typeface="Arial"/>
              <a:buNone/>
              <a:defRPr b="0" i="0" sz="1800" u="none" cap="none" strike="noStrike">
                <a:solidFill>
                  <a:srgbClr val="595959"/>
                </a:solidFill>
                <a:latin typeface="Arial"/>
                <a:ea typeface="Arial"/>
                <a:cs typeface="Arial"/>
                <a:sym typeface="Arial"/>
              </a:defRPr>
            </a:lvl2pPr>
            <a:lvl3pPr indent="-323850" lvl="2" marL="1371600" marR="0" rtl="0" algn="l">
              <a:spcBef>
                <a:spcPts val="0"/>
              </a:spcBef>
              <a:spcAft>
                <a:spcPts val="0"/>
              </a:spcAft>
              <a:buClr>
                <a:srgbClr val="595959"/>
              </a:buClr>
              <a:buSzPts val="1500"/>
              <a:buFont typeface="Arial"/>
              <a:buChar char="•"/>
              <a:defRPr b="0" i="0" sz="1500" u="none" cap="none" strike="noStrike">
                <a:solidFill>
                  <a:srgbClr val="595959"/>
                </a:solidFill>
                <a:latin typeface="Arial"/>
                <a:ea typeface="Arial"/>
                <a:cs typeface="Arial"/>
                <a:sym typeface="Arial"/>
              </a:defRPr>
            </a:lvl3pPr>
            <a:lvl4pPr indent="-228600" lvl="3" marL="182880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spcBef>
                <a:spcPts val="263"/>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Phrase-Word Slide RED">
  <p:cSld name="Big Phrase-Word Slide RED">
    <p:spTree>
      <p:nvGrpSpPr>
        <p:cNvPr id="513" name="Shape 513"/>
        <p:cNvGrpSpPr/>
        <p:nvPr/>
      </p:nvGrpSpPr>
      <p:grpSpPr>
        <a:xfrm>
          <a:off x="0" y="0"/>
          <a:ext cx="0" cy="0"/>
          <a:chOff x="0" y="0"/>
          <a:chExt cx="0" cy="0"/>
        </a:xfrm>
      </p:grpSpPr>
      <p:sp>
        <p:nvSpPr>
          <p:cNvPr id="514" name="Google Shape;514;p119"/>
          <p:cNvSpPr txBox="1"/>
          <p:nvPr>
            <p:ph idx="1" type="body"/>
          </p:nvPr>
        </p:nvSpPr>
        <p:spPr>
          <a:xfrm>
            <a:off x="908608" y="1272187"/>
            <a:ext cx="7194000" cy="4417500"/>
          </a:xfrm>
          <a:prstGeom prst="rect">
            <a:avLst/>
          </a:prstGeom>
          <a:noFill/>
          <a:ln cap="flat" cmpd="sng" w="9525">
            <a:solidFill>
              <a:srgbClr val="BB0000"/>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l">
              <a:lnSpc>
                <a:spcPct val="105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indent="-228600" lvl="1" marL="914400" marR="0" rtl="0" algn="l">
              <a:spcBef>
                <a:spcPts val="450"/>
              </a:spcBef>
              <a:spcAft>
                <a:spcPts val="0"/>
              </a:spcAft>
              <a:buClr>
                <a:srgbClr val="595959"/>
              </a:buClr>
              <a:buSzPts val="1800"/>
              <a:buFont typeface="Arial"/>
              <a:buNone/>
              <a:defRPr b="0" i="0" sz="1800" u="none" cap="none" strike="noStrike">
                <a:solidFill>
                  <a:srgbClr val="595959"/>
                </a:solidFill>
                <a:latin typeface="Arial"/>
                <a:ea typeface="Arial"/>
                <a:cs typeface="Arial"/>
                <a:sym typeface="Arial"/>
              </a:defRPr>
            </a:lvl2pPr>
            <a:lvl3pPr indent="-323850" lvl="2" marL="1371600" marR="0" rtl="0" algn="l">
              <a:spcBef>
                <a:spcPts val="0"/>
              </a:spcBef>
              <a:spcAft>
                <a:spcPts val="0"/>
              </a:spcAft>
              <a:buClr>
                <a:srgbClr val="595959"/>
              </a:buClr>
              <a:buSzPts val="1500"/>
              <a:buFont typeface="Arial"/>
              <a:buChar char="•"/>
              <a:defRPr b="0" i="0" sz="1500" u="none" cap="none" strike="noStrike">
                <a:solidFill>
                  <a:srgbClr val="595959"/>
                </a:solidFill>
                <a:latin typeface="Arial"/>
                <a:ea typeface="Arial"/>
                <a:cs typeface="Arial"/>
                <a:sym typeface="Arial"/>
              </a:defRPr>
            </a:lvl3pPr>
            <a:lvl4pPr indent="-228600" lvl="3" marL="182880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spcBef>
                <a:spcPts val="263"/>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515" name="Shape 515"/>
        <p:cNvGrpSpPr/>
        <p:nvPr/>
      </p:nvGrpSpPr>
      <p:grpSpPr>
        <a:xfrm>
          <a:off x="0" y="0"/>
          <a:ext cx="0" cy="0"/>
          <a:chOff x="0" y="0"/>
          <a:chExt cx="0" cy="0"/>
        </a:xfrm>
      </p:grpSpPr>
      <p:sp>
        <p:nvSpPr>
          <p:cNvPr id="516" name="Google Shape;516;p120"/>
          <p:cNvSpPr txBox="1"/>
          <p:nvPr>
            <p:ph idx="1" type="body"/>
          </p:nvPr>
        </p:nvSpPr>
        <p:spPr>
          <a:xfrm>
            <a:off x="4881011" y="5126091"/>
            <a:ext cx="3392100" cy="10941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r">
              <a:lnSpc>
                <a:spcPct val="110000"/>
              </a:lnSpc>
              <a:spcBef>
                <a:spcPts val="0"/>
              </a:spcBef>
              <a:spcAft>
                <a:spcPts val="0"/>
              </a:spcAft>
              <a:buClr>
                <a:srgbClr val="BB0000"/>
              </a:buClr>
              <a:buSzPts val="1800"/>
              <a:buFont typeface="Arial"/>
              <a:buNone/>
              <a:defRPr b="0" baseline="-25000" i="0" sz="1800" u="none" cap="none" strike="noStrike">
                <a:solidFill>
                  <a:srgbClr val="BB0000"/>
                </a:solidFill>
                <a:latin typeface="Arial"/>
                <a:ea typeface="Arial"/>
                <a:cs typeface="Arial"/>
                <a:sym typeface="Arial"/>
              </a:defRPr>
            </a:lvl1pPr>
            <a:lvl2pPr indent="-228600" lvl="1" marL="914400" marR="0" rtl="0" algn="l">
              <a:spcBef>
                <a:spcPts val="450"/>
              </a:spcBef>
              <a:spcAft>
                <a:spcPts val="0"/>
              </a:spcAft>
              <a:buClr>
                <a:srgbClr val="595959"/>
              </a:buClr>
              <a:buSzPts val="1800"/>
              <a:buFont typeface="Arial"/>
              <a:buNone/>
              <a:defRPr b="0" i="0" sz="1800" u="none" cap="none" strike="noStrike">
                <a:solidFill>
                  <a:srgbClr val="595959"/>
                </a:solidFill>
                <a:latin typeface="Arial"/>
                <a:ea typeface="Arial"/>
                <a:cs typeface="Arial"/>
                <a:sym typeface="Arial"/>
              </a:defRPr>
            </a:lvl2pPr>
            <a:lvl3pPr indent="-323850" lvl="2" marL="1371600" marR="0" rtl="0" algn="l">
              <a:spcBef>
                <a:spcPts val="0"/>
              </a:spcBef>
              <a:spcAft>
                <a:spcPts val="0"/>
              </a:spcAft>
              <a:buClr>
                <a:srgbClr val="595959"/>
              </a:buClr>
              <a:buSzPts val="1500"/>
              <a:buFont typeface="Arial"/>
              <a:buChar char="•"/>
              <a:defRPr b="0" i="0" sz="1500" u="none" cap="none" strike="noStrike">
                <a:solidFill>
                  <a:srgbClr val="595959"/>
                </a:solidFill>
                <a:latin typeface="Arial"/>
                <a:ea typeface="Arial"/>
                <a:cs typeface="Arial"/>
                <a:sym typeface="Arial"/>
              </a:defRPr>
            </a:lvl3pPr>
            <a:lvl4pPr indent="-228600" lvl="3" marL="182880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spcBef>
                <a:spcPts val="263"/>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17" name="Google Shape;517;p120"/>
          <p:cNvSpPr txBox="1"/>
          <p:nvPr>
            <p:ph idx="2" type="body"/>
          </p:nvPr>
        </p:nvSpPr>
        <p:spPr>
          <a:xfrm>
            <a:off x="944698" y="1734523"/>
            <a:ext cx="7200300" cy="3789900"/>
          </a:xfrm>
          <a:prstGeom prst="rect">
            <a:avLst/>
          </a:pr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ctr">
              <a:spcBef>
                <a:spcPts val="480"/>
              </a:spcBef>
              <a:spcAft>
                <a:spcPts val="0"/>
              </a:spcAft>
              <a:buClr>
                <a:srgbClr val="BB0032"/>
              </a:buClr>
              <a:buSzPts val="2400"/>
              <a:buFont typeface="Arial"/>
              <a:buNone/>
              <a:defRPr b="0" i="0" sz="2400" u="none" cap="none" strike="noStrike">
                <a:solidFill>
                  <a:srgbClr val="BB0032"/>
                </a:solidFill>
                <a:latin typeface="Arial"/>
                <a:ea typeface="Arial"/>
                <a:cs typeface="Arial"/>
                <a:sym typeface="Arial"/>
              </a:defRPr>
            </a:lvl1pPr>
            <a:lvl2pPr indent="-228600" lvl="1" marL="914400"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indent="-381000" lvl="2" marL="1371600" marR="0" rtl="0" algn="l">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hoto Slide">
  <p:cSld name="Full Photo Slide">
    <p:spTree>
      <p:nvGrpSpPr>
        <p:cNvPr id="518" name="Shape 518"/>
        <p:cNvGrpSpPr/>
        <p:nvPr/>
      </p:nvGrpSpPr>
      <p:grpSpPr>
        <a:xfrm>
          <a:off x="0" y="0"/>
          <a:ext cx="0" cy="0"/>
          <a:chOff x="0" y="0"/>
          <a:chExt cx="0" cy="0"/>
        </a:xfrm>
      </p:grpSpPr>
      <p:sp>
        <p:nvSpPr>
          <p:cNvPr id="519" name="Google Shape;519;p121"/>
          <p:cNvSpPr/>
          <p:nvPr>
            <p:ph idx="2" type="pic"/>
          </p:nvPr>
        </p:nvSpPr>
        <p:spPr>
          <a:xfrm>
            <a:off x="0" y="1436104"/>
            <a:ext cx="9144000" cy="5421900"/>
          </a:xfrm>
          <a:prstGeom prst="rect">
            <a:avLst/>
          </a:prstGeom>
          <a:noFill/>
          <a:ln>
            <a:noFill/>
          </a:ln>
        </p:spPr>
      </p:sp>
      <p:sp>
        <p:nvSpPr>
          <p:cNvPr id="520" name="Google Shape;520;p121"/>
          <p:cNvSpPr txBox="1"/>
          <p:nvPr>
            <p:ph idx="1" type="body"/>
          </p:nvPr>
        </p:nvSpPr>
        <p:spPr>
          <a:xfrm>
            <a:off x="4868540" y="1436104"/>
            <a:ext cx="3999000" cy="1695900"/>
          </a:xfrm>
          <a:prstGeom prst="rect">
            <a:avLst/>
          </a:prstGeom>
          <a:noFill/>
          <a:ln cap="flat" cmpd="sng" w="38100">
            <a:solidFill>
              <a:srgbClr val="7F7F7F"/>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l">
              <a:lnSpc>
                <a:spcPct val="172000"/>
              </a:lnSpc>
              <a:spcBef>
                <a:spcPts val="0"/>
              </a:spcBef>
              <a:spcAft>
                <a:spcPts val="0"/>
              </a:spcAft>
              <a:buClr>
                <a:srgbClr val="BB0000"/>
              </a:buClr>
              <a:buSzPts val="1500"/>
              <a:buFont typeface="Arial"/>
              <a:buNone/>
              <a:defRPr b="1" i="0" sz="1500" u="none" cap="none" strike="noStrike">
                <a:solidFill>
                  <a:srgbClr val="BB0000"/>
                </a:solidFill>
                <a:latin typeface="Arial"/>
                <a:ea typeface="Arial"/>
                <a:cs typeface="Arial"/>
                <a:sym typeface="Arial"/>
              </a:defRPr>
            </a:lvl1pPr>
            <a:lvl2pPr indent="-304800" lvl="1" marL="914400" marR="0" rtl="0" algn="l">
              <a:spcBef>
                <a:spcPts val="150"/>
              </a:spcBef>
              <a:spcAft>
                <a:spcPts val="0"/>
              </a:spcAft>
              <a:buClr>
                <a:srgbClr val="BB0000"/>
              </a:buClr>
              <a:buSzPts val="1200"/>
              <a:buFont typeface="Arial"/>
              <a:buChar char="•"/>
              <a:defRPr b="0" i="0" sz="1200" u="none" cap="none" strike="noStrike">
                <a:solidFill>
                  <a:srgbClr val="595959"/>
                </a:solidFill>
                <a:latin typeface="Arial"/>
                <a:ea typeface="Arial"/>
                <a:cs typeface="Arial"/>
                <a:sym typeface="Arial"/>
              </a:defRPr>
            </a:lvl2pPr>
            <a:lvl3pPr indent="-304800" lvl="2" marL="1371600" marR="0" rtl="0" algn="l">
              <a:spcBef>
                <a:spcPts val="150"/>
              </a:spcBef>
              <a:spcAft>
                <a:spcPts val="0"/>
              </a:spcAft>
              <a:buClr>
                <a:srgbClr val="BB0000"/>
              </a:buClr>
              <a:buSzPts val="1200"/>
              <a:buFont typeface="Arial"/>
              <a:buChar char="•"/>
              <a:defRPr b="0" i="0" sz="1200" u="none" cap="none" strike="noStrike">
                <a:solidFill>
                  <a:srgbClr val="595959"/>
                </a:solidFill>
                <a:latin typeface="Arial"/>
                <a:ea typeface="Arial"/>
                <a:cs typeface="Arial"/>
                <a:sym typeface="Arial"/>
              </a:defRPr>
            </a:lvl3pPr>
            <a:lvl4pPr indent="-228600" lvl="3" marL="182880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spcBef>
                <a:spcPts val="263"/>
              </a:spcBef>
              <a:spcAft>
                <a:spcPts val="0"/>
              </a:spcAft>
              <a:buClr>
                <a:srgbClr val="595959"/>
              </a:buClr>
              <a:buSzPts val="1350"/>
              <a:buFont typeface="Arial"/>
              <a:buNone/>
              <a:defRPr b="0" i="0" sz="1350" u="none" cap="none" strike="noStrike">
                <a:solidFill>
                  <a:srgbClr val="595959"/>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21" name="Shape 521"/>
        <p:cNvGrpSpPr/>
        <p:nvPr/>
      </p:nvGrpSpPr>
      <p:grpSpPr>
        <a:xfrm>
          <a:off x="0" y="0"/>
          <a:ext cx="0" cy="0"/>
          <a:chOff x="0" y="0"/>
          <a:chExt cx="0" cy="0"/>
        </a:xfrm>
      </p:grpSpPr>
      <p:sp>
        <p:nvSpPr>
          <p:cNvPr id="522" name="Google Shape;522;p122"/>
          <p:cNvSpPr txBox="1"/>
          <p:nvPr>
            <p:ph idx="1" type="body"/>
          </p:nvPr>
        </p:nvSpPr>
        <p:spPr>
          <a:xfrm>
            <a:off x="4315390" y="316730"/>
            <a:ext cx="4642800" cy="3963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r">
              <a:lnSpc>
                <a:spcPct val="102500"/>
              </a:lnSpc>
              <a:spcBef>
                <a:spcPts val="0"/>
              </a:spcBef>
              <a:spcAft>
                <a:spcPts val="0"/>
              </a:spcAft>
              <a:buClr>
                <a:srgbClr val="595959"/>
              </a:buClr>
              <a:buSzPts val="1200"/>
              <a:buFont typeface="Arial"/>
              <a:buNone/>
              <a:defRPr b="1" i="0" sz="1200" u="none" cap="none" strike="noStrike">
                <a:solidFill>
                  <a:srgbClr val="595959"/>
                </a:solidFill>
                <a:latin typeface="Arial"/>
                <a:ea typeface="Arial"/>
                <a:cs typeface="Arial"/>
                <a:sym typeface="Arial"/>
              </a:defRPr>
            </a:lvl1pPr>
            <a:lvl2pPr indent="-228600" lvl="1" marL="914400" marR="0" rtl="0" algn="l">
              <a:spcBef>
                <a:spcPts val="450"/>
              </a:spcBef>
              <a:spcAft>
                <a:spcPts val="0"/>
              </a:spcAft>
              <a:buClr>
                <a:srgbClr val="595959"/>
              </a:buClr>
              <a:buSzPts val="1800"/>
              <a:buFont typeface="Arial"/>
              <a:buNone/>
              <a:defRPr b="0" i="0" sz="1800" u="none" cap="none" strike="noStrike">
                <a:solidFill>
                  <a:srgbClr val="595959"/>
                </a:solidFill>
                <a:latin typeface="Arial"/>
                <a:ea typeface="Arial"/>
                <a:cs typeface="Arial"/>
                <a:sym typeface="Arial"/>
              </a:defRPr>
            </a:lvl2pPr>
            <a:lvl3pPr indent="-323850" lvl="2" marL="1371600" marR="0" rtl="0" algn="l">
              <a:spcBef>
                <a:spcPts val="0"/>
              </a:spcBef>
              <a:spcAft>
                <a:spcPts val="0"/>
              </a:spcAft>
              <a:buClr>
                <a:srgbClr val="595959"/>
              </a:buClr>
              <a:buSzPts val="1500"/>
              <a:buFont typeface="Arial"/>
              <a:buChar char="•"/>
              <a:defRPr b="0" i="0" sz="1500" u="none" cap="none" strike="noStrike">
                <a:solidFill>
                  <a:srgbClr val="595959"/>
                </a:solidFill>
                <a:latin typeface="Arial"/>
                <a:ea typeface="Arial"/>
                <a:cs typeface="Arial"/>
                <a:sym typeface="Arial"/>
              </a:defRPr>
            </a:lvl3pPr>
            <a:lvl4pPr indent="-228600" lvl="3" marL="182880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spcBef>
                <a:spcPts val="263"/>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23" name="Google Shape;523;p122"/>
          <p:cNvSpPr txBox="1"/>
          <p:nvPr>
            <p:ph idx="2" type="body"/>
          </p:nvPr>
        </p:nvSpPr>
        <p:spPr>
          <a:xfrm>
            <a:off x="1328485" y="1306410"/>
            <a:ext cx="6527700" cy="4526100"/>
          </a:xfrm>
          <a:prstGeom prst="rect">
            <a:avLst/>
          </a:pr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lvl1pPr indent="-228600" lvl="0" marL="457200" marR="0" rtl="0" algn="ctr">
              <a:lnSpc>
                <a:spcPct val="80625"/>
              </a:lnSpc>
              <a:spcBef>
                <a:spcPts val="0"/>
              </a:spcBef>
              <a:spcAft>
                <a:spcPts val="0"/>
              </a:spcAft>
              <a:buClr>
                <a:srgbClr val="BFBFBF"/>
              </a:buClr>
              <a:buSzPts val="3200"/>
              <a:buFont typeface="Arial"/>
              <a:buNone/>
              <a:defRPr b="0" i="0" sz="3200" u="none" cap="none" strike="noStrike">
                <a:solidFill>
                  <a:srgbClr val="BFBFBF"/>
                </a:solidFill>
                <a:latin typeface="Arial"/>
                <a:ea typeface="Arial"/>
                <a:cs typeface="Arial"/>
                <a:sym typeface="Arial"/>
              </a:defRPr>
            </a:lvl1pPr>
            <a:lvl2pPr indent="-228600" lvl="1" marL="914400" marR="0" rtl="0" algn="l">
              <a:spcBef>
                <a:spcPts val="450"/>
              </a:spcBef>
              <a:spcAft>
                <a:spcPts val="0"/>
              </a:spcAft>
              <a:buClr>
                <a:srgbClr val="595959"/>
              </a:buClr>
              <a:buSzPts val="1800"/>
              <a:buFont typeface="Arial"/>
              <a:buNone/>
              <a:defRPr b="0" i="0" sz="1800" u="none" cap="none" strike="noStrike">
                <a:solidFill>
                  <a:srgbClr val="595959"/>
                </a:solidFill>
                <a:latin typeface="Arial"/>
                <a:ea typeface="Arial"/>
                <a:cs typeface="Arial"/>
                <a:sym typeface="Arial"/>
              </a:defRPr>
            </a:lvl2pPr>
            <a:lvl3pPr indent="-323850" lvl="2" marL="1371600" marR="0" rtl="0" algn="l">
              <a:spcBef>
                <a:spcPts val="0"/>
              </a:spcBef>
              <a:spcAft>
                <a:spcPts val="0"/>
              </a:spcAft>
              <a:buClr>
                <a:srgbClr val="595959"/>
              </a:buClr>
              <a:buSzPts val="1500"/>
              <a:buFont typeface="Arial"/>
              <a:buChar char="•"/>
              <a:defRPr b="0" i="0" sz="1500" u="none" cap="none" strike="noStrike">
                <a:solidFill>
                  <a:srgbClr val="595959"/>
                </a:solidFill>
                <a:latin typeface="Arial"/>
                <a:ea typeface="Arial"/>
                <a:cs typeface="Arial"/>
                <a:sym typeface="Arial"/>
              </a:defRPr>
            </a:lvl3pPr>
            <a:lvl4pPr indent="-228600" lvl="3" marL="182880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spcBef>
                <a:spcPts val="263"/>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2"/>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 name="Google Shape;60;p82"/>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61" name="Google Shape;61;p82"/>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62" name="Google Shape;62;p8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63" name="Google Shape;63;p8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64" name="Google Shape;64;p8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3"/>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7" name="Google Shape;67;p83"/>
          <p:cNvSpPr/>
          <p:nvPr>
            <p:ph idx="2" type="pic"/>
          </p:nvPr>
        </p:nvSpPr>
        <p:spPr>
          <a:xfrm>
            <a:off x="1792288" y="612775"/>
            <a:ext cx="5486400" cy="4114800"/>
          </a:xfrm>
          <a:prstGeom prst="rect">
            <a:avLst/>
          </a:prstGeom>
          <a:noFill/>
          <a:ln>
            <a:noFill/>
          </a:ln>
        </p:spPr>
      </p:sp>
      <p:sp>
        <p:nvSpPr>
          <p:cNvPr id="68" name="Google Shape;68;p83"/>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69" name="Google Shape;69;p8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70" name="Google Shape;70;p8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888888"/>
              </a:buClr>
              <a:buSzPts val="1400"/>
              <a:buFont typeface="Calibri"/>
              <a:buNone/>
              <a:defRPr/>
            </a:lvl1pPr>
            <a:lvl2pPr lvl="1" rtl="0" algn="l">
              <a:lnSpc>
                <a:spcPct val="100000"/>
              </a:lnSpc>
              <a:spcBef>
                <a:spcPts val="0"/>
              </a:spcBef>
              <a:spcAft>
                <a:spcPts val="0"/>
              </a:spcAft>
              <a:buClr>
                <a:schemeClr val="dk1"/>
              </a:buClr>
              <a:buSzPts val="1400"/>
              <a:buFont typeface="Calibri"/>
              <a:buNone/>
              <a:defRPr/>
            </a:lvl2pPr>
            <a:lvl3pPr lvl="2" rtl="0" algn="l">
              <a:lnSpc>
                <a:spcPct val="100000"/>
              </a:lnSpc>
              <a:spcBef>
                <a:spcPts val="0"/>
              </a:spcBef>
              <a:spcAft>
                <a:spcPts val="0"/>
              </a:spcAft>
              <a:buClr>
                <a:schemeClr val="dk1"/>
              </a:buClr>
              <a:buSzPts val="1400"/>
              <a:buFont typeface="Calibri"/>
              <a:buNone/>
              <a:defRPr/>
            </a:lvl3pPr>
            <a:lvl4pPr lvl="3" rtl="0" algn="l">
              <a:lnSpc>
                <a:spcPct val="100000"/>
              </a:lnSpc>
              <a:spcBef>
                <a:spcPts val="0"/>
              </a:spcBef>
              <a:spcAft>
                <a:spcPts val="0"/>
              </a:spcAft>
              <a:buClr>
                <a:schemeClr val="dk1"/>
              </a:buClr>
              <a:buSzPts val="1400"/>
              <a:buFont typeface="Calibri"/>
              <a:buNone/>
              <a:defRPr/>
            </a:lvl4pPr>
            <a:lvl5pPr lvl="4" rtl="0" algn="l">
              <a:lnSpc>
                <a:spcPct val="100000"/>
              </a:lnSpc>
              <a:spcBef>
                <a:spcPts val="0"/>
              </a:spcBef>
              <a:spcAft>
                <a:spcPts val="0"/>
              </a:spcAft>
              <a:buClr>
                <a:schemeClr val="dk1"/>
              </a:buClr>
              <a:buSzPts val="1400"/>
              <a:buFont typeface="Calibri"/>
              <a:buNone/>
              <a:defRPr/>
            </a:lvl5pPr>
            <a:lvl6pPr lvl="5" rtl="0" algn="l">
              <a:lnSpc>
                <a:spcPct val="100000"/>
              </a:lnSpc>
              <a:spcBef>
                <a:spcPts val="0"/>
              </a:spcBef>
              <a:spcAft>
                <a:spcPts val="0"/>
              </a:spcAft>
              <a:buClr>
                <a:schemeClr val="dk1"/>
              </a:buClr>
              <a:buSzPts val="1400"/>
              <a:buFont typeface="Calibri"/>
              <a:buNone/>
              <a:defRPr/>
            </a:lvl6pPr>
            <a:lvl7pPr lvl="6" rtl="0" algn="l">
              <a:lnSpc>
                <a:spcPct val="100000"/>
              </a:lnSpc>
              <a:spcBef>
                <a:spcPts val="0"/>
              </a:spcBef>
              <a:spcAft>
                <a:spcPts val="0"/>
              </a:spcAft>
              <a:buClr>
                <a:schemeClr val="dk1"/>
              </a:buClr>
              <a:buSzPts val="1400"/>
              <a:buFont typeface="Calibri"/>
              <a:buNone/>
              <a:defRPr/>
            </a:lvl7pPr>
            <a:lvl8pPr lvl="7" rtl="0" algn="l">
              <a:lnSpc>
                <a:spcPct val="100000"/>
              </a:lnSpc>
              <a:spcBef>
                <a:spcPts val="0"/>
              </a:spcBef>
              <a:spcAft>
                <a:spcPts val="0"/>
              </a:spcAft>
              <a:buClr>
                <a:schemeClr val="dk1"/>
              </a:buClr>
              <a:buSzPts val="1400"/>
              <a:buFont typeface="Calibri"/>
              <a:buNone/>
              <a:defRPr/>
            </a:lvl8pPr>
            <a:lvl9pPr lvl="8" rtl="0" algn="l">
              <a:lnSpc>
                <a:spcPct val="100000"/>
              </a:lnSpc>
              <a:spcBef>
                <a:spcPts val="0"/>
              </a:spcBef>
              <a:spcAft>
                <a:spcPts val="0"/>
              </a:spcAft>
              <a:buClr>
                <a:schemeClr val="dk1"/>
              </a:buClr>
              <a:buSzPts val="1400"/>
              <a:buFont typeface="Calibri"/>
              <a:buNone/>
              <a:defRPr/>
            </a:lvl9pPr>
          </a:lstStyle>
          <a:p/>
        </p:txBody>
      </p:sp>
      <p:sp>
        <p:nvSpPr>
          <p:cNvPr id="71" name="Google Shape;71;p8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7.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8.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theme" Target="../theme/theme4.xml"/><Relationship Id="rId12" Type="http://schemas.openxmlformats.org/officeDocument/2006/relationships/slideLayout" Target="../slideLayouts/slideLayout56.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0" Type="http://schemas.openxmlformats.org/officeDocument/2006/relationships/slideLayout" Target="../slideLayouts/slideLayout66.xml"/><Relationship Id="rId13" Type="http://schemas.openxmlformats.org/officeDocument/2006/relationships/theme" Target="../theme/theme3.xml"/><Relationship Id="rId12" Type="http://schemas.openxmlformats.org/officeDocument/2006/relationships/slideLayout" Target="../slideLayouts/slideLayout68.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0" Type="http://schemas.openxmlformats.org/officeDocument/2006/relationships/slideLayout" Target="../slideLayouts/slideLayout75.xml"/><Relationship Id="rId12" Type="http://schemas.openxmlformats.org/officeDocument/2006/relationships/theme" Target="../theme/theme6.xml"/><Relationship Id="rId1" Type="http://schemas.openxmlformats.org/officeDocument/2006/relationships/image" Target="../media/image6.png"/><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slideLayout" Target="../slideLayouts/slideLayout69.xml"/><Relationship Id="rId9" Type="http://schemas.openxmlformats.org/officeDocument/2006/relationships/slideLayout" Target="../slideLayouts/slideLayout74.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3" name="Google Shape;13;p5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4" name="Google Shape;14;p5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4" name="Shape 84"/>
        <p:cNvGrpSpPr/>
        <p:nvPr/>
      </p:nvGrpSpPr>
      <p:grpSpPr>
        <a:xfrm>
          <a:off x="0" y="0"/>
          <a:ext cx="0" cy="0"/>
          <a:chOff x="0" y="0"/>
          <a:chExt cx="0" cy="0"/>
        </a:xfrm>
      </p:grpSpPr>
      <p:sp>
        <p:nvSpPr>
          <p:cNvPr id="85" name="Google Shape;85;p59"/>
          <p:cNvSpPr/>
          <p:nvPr/>
        </p:nvSpPr>
        <p:spPr>
          <a:xfrm>
            <a:off x="1" y="6400800"/>
            <a:ext cx="9144000" cy="457200"/>
          </a:xfrm>
          <a:prstGeom prst="rect">
            <a:avLst/>
          </a:prstGeom>
          <a:solidFill>
            <a:srgbClr val="6180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59"/>
          <p:cNvSpPr/>
          <p:nvPr/>
        </p:nvSpPr>
        <p:spPr>
          <a:xfrm>
            <a:off x="12" y="6334316"/>
            <a:ext cx="91440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9"/>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8" name="Google Shape;88;p59"/>
          <p:cNvSpPr txBox="1"/>
          <p:nvPr>
            <p:ph idx="1" type="body"/>
          </p:nvPr>
        </p:nvSpPr>
        <p:spPr>
          <a:xfrm>
            <a:off x="822960" y="1845734"/>
            <a:ext cx="7543800" cy="402330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89" name="Google Shape;89;p59"/>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675"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0" name="Google Shape;90;p59"/>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675"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1" name="Google Shape;91;p59"/>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92" name="Google Shape;92;p59"/>
          <p:cNvCxnSpPr/>
          <p:nvPr/>
        </p:nvCxnSpPr>
        <p:spPr>
          <a:xfrm>
            <a:off x="895149" y="1737845"/>
            <a:ext cx="747510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63"/>
          <p:cNvSpPr/>
          <p:nvPr/>
        </p:nvSpPr>
        <p:spPr>
          <a:xfrm>
            <a:off x="1" y="6400800"/>
            <a:ext cx="9144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63"/>
          <p:cNvSpPr/>
          <p:nvPr/>
        </p:nvSpPr>
        <p:spPr>
          <a:xfrm>
            <a:off x="12" y="6334316"/>
            <a:ext cx="91440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63"/>
          <p:cNvSpPr txBox="1"/>
          <p:nvPr>
            <p:ph type="title"/>
          </p:nvPr>
        </p:nvSpPr>
        <p:spPr>
          <a:xfrm>
            <a:off x="822960" y="286604"/>
            <a:ext cx="7543800" cy="1450800"/>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0" name="Google Shape;180;p63"/>
          <p:cNvSpPr txBox="1"/>
          <p:nvPr>
            <p:ph idx="1" type="body"/>
          </p:nvPr>
        </p:nvSpPr>
        <p:spPr>
          <a:xfrm>
            <a:off x="822960" y="1845734"/>
            <a:ext cx="7543800" cy="402330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81" name="Google Shape;181;p63"/>
          <p:cNvSpPr txBox="1"/>
          <p:nvPr>
            <p:ph idx="10" type="dt"/>
          </p:nvPr>
        </p:nvSpPr>
        <p:spPr>
          <a:xfrm>
            <a:off x="822961" y="6459786"/>
            <a:ext cx="18543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675"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82" name="Google Shape;182;p63"/>
          <p:cNvSpPr txBox="1"/>
          <p:nvPr>
            <p:ph idx="11" type="ftr"/>
          </p:nvPr>
        </p:nvSpPr>
        <p:spPr>
          <a:xfrm>
            <a:off x="2764639" y="6459786"/>
            <a:ext cx="3617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675"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83" name="Google Shape;183;p63"/>
          <p:cNvSpPr txBox="1"/>
          <p:nvPr>
            <p:ph idx="12" type="sldNum"/>
          </p:nvPr>
        </p:nvSpPr>
        <p:spPr>
          <a:xfrm>
            <a:off x="7425344" y="6459786"/>
            <a:ext cx="984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None/>
              <a:defRPr b="0" i="0" sz="788"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184" name="Google Shape;184;p63"/>
          <p:cNvCxnSpPr/>
          <p:nvPr/>
        </p:nvCxnSpPr>
        <p:spPr>
          <a:xfrm>
            <a:off x="895149" y="1737845"/>
            <a:ext cx="747510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0" name="Google Shape;270;p6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1" name="Google Shape;271;p6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2" name="Google Shape;272;p6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3" name="Google Shape;273;p6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3" name="Shape 343"/>
        <p:cNvGrpSpPr/>
        <p:nvPr/>
      </p:nvGrpSpPr>
      <p:grpSpPr>
        <a:xfrm>
          <a:off x="0" y="0"/>
          <a:ext cx="0" cy="0"/>
          <a:chOff x="0" y="0"/>
          <a:chExt cx="0" cy="0"/>
        </a:xfrm>
      </p:grpSpPr>
      <p:sp>
        <p:nvSpPr>
          <p:cNvPr id="344" name="Google Shape;344;p68"/>
          <p:cNvSpPr txBox="1"/>
          <p:nvPr>
            <p:ph type="title"/>
          </p:nvPr>
        </p:nvSpPr>
        <p:spPr>
          <a:xfrm>
            <a:off x="457200" y="152719"/>
            <a:ext cx="5791200" cy="1371600"/>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Clr>
                <a:schemeClr val="dk2"/>
              </a:buClr>
              <a:buSzPts val="4800"/>
              <a:buFont typeface="Arial Black"/>
              <a:buNone/>
              <a:defRPr b="0" i="0" sz="4800" u="none" cap="none" strike="noStrike">
                <a:solidFill>
                  <a:schemeClr val="dk2"/>
                </a:solidFill>
                <a:latin typeface="Arial Black"/>
                <a:ea typeface="Arial Black"/>
                <a:cs typeface="Arial Black"/>
                <a:sym typeface="Arial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45" name="Google Shape;345;p68"/>
          <p:cNvSpPr txBox="1"/>
          <p:nvPr>
            <p:ph idx="1" type="body"/>
          </p:nvPr>
        </p:nvSpPr>
        <p:spPr>
          <a:xfrm>
            <a:off x="457200" y="1752602"/>
            <a:ext cx="7620000" cy="43737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533"/>
              </a:spcBef>
              <a:spcAft>
                <a:spcPts val="0"/>
              </a:spcAft>
              <a:buClr>
                <a:schemeClr val="dk1"/>
              </a:buClr>
              <a:buSzPts val="2667"/>
              <a:buFont typeface="Arial"/>
              <a:buNone/>
              <a:defRPr b="1" i="0" sz="2667" u="none" cap="none" strike="noStrike">
                <a:solidFill>
                  <a:schemeClr val="dk1"/>
                </a:solidFill>
                <a:latin typeface="Arial"/>
                <a:ea typeface="Arial"/>
                <a:cs typeface="Arial"/>
                <a:sym typeface="Arial"/>
              </a:defRPr>
            </a:lvl1pPr>
            <a:lvl2pPr indent="-397954" lvl="1" marL="914400" marR="0" rtl="0" algn="l">
              <a:spcBef>
                <a:spcPts val="800"/>
              </a:spcBef>
              <a:spcAft>
                <a:spcPts val="0"/>
              </a:spcAft>
              <a:buClr>
                <a:schemeClr val="dk2"/>
              </a:buClr>
              <a:buSzPts val="2667"/>
              <a:buFont typeface="Arial"/>
              <a:buChar char="•"/>
              <a:defRPr b="0" i="0" sz="2667"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2"/>
              </a:buClr>
              <a:buSzPts val="2400"/>
              <a:buFont typeface="Arial"/>
              <a:buChar char="•"/>
              <a:defRPr b="0" i="0" sz="2400" u="none" cap="none" strike="noStrike">
                <a:solidFill>
                  <a:schemeClr val="dk1"/>
                </a:solidFill>
                <a:latin typeface="Arial"/>
                <a:ea typeface="Arial"/>
                <a:cs typeface="Arial"/>
                <a:sym typeface="Arial"/>
              </a:defRPr>
            </a:lvl3pPr>
            <a:lvl4pPr indent="-381000" lvl="3" marL="1828800" marR="0" rtl="0" algn="l">
              <a:spcBef>
                <a:spcPts val="480"/>
              </a:spcBef>
              <a:spcAft>
                <a:spcPts val="0"/>
              </a:spcAft>
              <a:buClr>
                <a:schemeClr val="dk2"/>
              </a:buClr>
              <a:buSzPts val="2400"/>
              <a:buFont typeface="Arial"/>
              <a:buChar char="•"/>
              <a:defRPr b="0" i="0" sz="2400" u="none" cap="none" strike="noStrike">
                <a:solidFill>
                  <a:schemeClr val="dk1"/>
                </a:solidFill>
                <a:latin typeface="Arial"/>
                <a:ea typeface="Arial"/>
                <a:cs typeface="Arial"/>
                <a:sym typeface="Arial"/>
              </a:defRPr>
            </a:lvl4pPr>
            <a:lvl5pPr indent="-381000" lvl="4" marL="2286000" marR="0" rtl="0" algn="l">
              <a:spcBef>
                <a:spcPts val="480"/>
              </a:spcBef>
              <a:spcAft>
                <a:spcPts val="0"/>
              </a:spcAft>
              <a:buClr>
                <a:schemeClr val="dk2"/>
              </a:buClr>
              <a:buSzPts val="2400"/>
              <a:buFont typeface="Arial"/>
              <a:buChar char="•"/>
              <a:defRPr b="0" i="0" sz="2400" u="none" cap="none" strike="noStrike">
                <a:solidFill>
                  <a:schemeClr val="dk1"/>
                </a:solidFill>
                <a:latin typeface="Arial"/>
                <a:ea typeface="Arial"/>
                <a:cs typeface="Arial"/>
                <a:sym typeface="Arial"/>
              </a:defRPr>
            </a:lvl5pPr>
            <a:lvl6pPr indent="-364045" lvl="5" marL="2743200" marR="0" rtl="0" algn="l">
              <a:spcBef>
                <a:spcPts val="427"/>
              </a:spcBef>
              <a:spcAft>
                <a:spcPts val="0"/>
              </a:spcAft>
              <a:buClr>
                <a:schemeClr val="dk2"/>
              </a:buClr>
              <a:buSzPts val="2133"/>
              <a:buFont typeface="Arial"/>
              <a:buChar char="•"/>
              <a:defRPr b="0" i="0" sz="2133" u="none" cap="none" strike="noStrike">
                <a:solidFill>
                  <a:schemeClr val="dk1"/>
                </a:solidFill>
                <a:latin typeface="Arial"/>
                <a:ea typeface="Arial"/>
                <a:cs typeface="Arial"/>
                <a:sym typeface="Arial"/>
              </a:defRPr>
            </a:lvl6pPr>
            <a:lvl7pPr indent="-364045" lvl="6" marL="3200400" marR="0" rtl="0" algn="l">
              <a:spcBef>
                <a:spcPts val="427"/>
              </a:spcBef>
              <a:spcAft>
                <a:spcPts val="0"/>
              </a:spcAft>
              <a:buClr>
                <a:schemeClr val="dk2"/>
              </a:buClr>
              <a:buSzPts val="2133"/>
              <a:buFont typeface="Arial"/>
              <a:buChar char="•"/>
              <a:defRPr b="0" i="0" sz="2133" u="none" cap="none" strike="noStrike">
                <a:solidFill>
                  <a:schemeClr val="dk1"/>
                </a:solidFill>
                <a:latin typeface="Arial"/>
                <a:ea typeface="Arial"/>
                <a:cs typeface="Arial"/>
                <a:sym typeface="Arial"/>
              </a:defRPr>
            </a:lvl7pPr>
            <a:lvl8pPr indent="-364045" lvl="7" marL="3657600" marR="0" rtl="0" algn="l">
              <a:spcBef>
                <a:spcPts val="427"/>
              </a:spcBef>
              <a:spcAft>
                <a:spcPts val="0"/>
              </a:spcAft>
              <a:buClr>
                <a:schemeClr val="dk2"/>
              </a:buClr>
              <a:buSzPts val="2133"/>
              <a:buFont typeface="Arial"/>
              <a:buChar char="•"/>
              <a:defRPr b="0" i="0" sz="2133" u="none" cap="none" strike="noStrike">
                <a:solidFill>
                  <a:schemeClr val="dk1"/>
                </a:solidFill>
                <a:latin typeface="Arial"/>
                <a:ea typeface="Arial"/>
                <a:cs typeface="Arial"/>
                <a:sym typeface="Arial"/>
              </a:defRPr>
            </a:lvl8pPr>
            <a:lvl9pPr indent="-364045" lvl="8" marL="4114800" marR="0" rtl="0" algn="l">
              <a:spcBef>
                <a:spcPts val="427"/>
              </a:spcBef>
              <a:spcAft>
                <a:spcPts val="0"/>
              </a:spcAft>
              <a:buClr>
                <a:schemeClr val="dk2"/>
              </a:buClr>
              <a:buSzPts val="2133"/>
              <a:buFont typeface="Arial"/>
              <a:buChar char="•"/>
              <a:defRPr b="0" i="0" sz="2133" u="none" cap="none" strike="noStrike">
                <a:solidFill>
                  <a:schemeClr val="dk1"/>
                </a:solidFill>
                <a:latin typeface="Arial"/>
                <a:ea typeface="Arial"/>
                <a:cs typeface="Arial"/>
                <a:sym typeface="Arial"/>
              </a:defRPr>
            </a:lvl9pPr>
          </a:lstStyle>
          <a:p/>
        </p:txBody>
      </p:sp>
      <p:sp>
        <p:nvSpPr>
          <p:cNvPr id="346" name="Google Shape;346;p68"/>
          <p:cNvSpPr txBox="1"/>
          <p:nvPr>
            <p:ph idx="10" type="dt"/>
          </p:nvPr>
        </p:nvSpPr>
        <p:spPr>
          <a:xfrm>
            <a:off x="457200" y="6172201"/>
            <a:ext cx="3429000" cy="304800"/>
          </a:xfrm>
          <a:prstGeom prst="rect">
            <a:avLst/>
          </a:prstGeom>
          <a:noFill/>
          <a:ln>
            <a:noFill/>
          </a:ln>
        </p:spPr>
        <p:txBody>
          <a:bodyPr anchorCtr="0" anchor="b" bIns="0" lIns="91425" spcFirstLastPara="1" rIns="91425" wrap="square" tIns="45700">
            <a:noAutofit/>
          </a:bodyPr>
          <a:lstStyle>
            <a:lvl1pPr lvl="0" marR="0" rtl="0" algn="l">
              <a:lnSpc>
                <a:spcPct val="100000"/>
              </a:lnSpc>
              <a:spcBef>
                <a:spcPts val="0"/>
              </a:spcBef>
              <a:spcAft>
                <a:spcPts val="0"/>
              </a:spcAft>
              <a:buSzPts val="1400"/>
              <a:buNone/>
              <a:defRPr b="0" i="0" sz="1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47" name="Google Shape;347;p68"/>
          <p:cNvSpPr txBox="1"/>
          <p:nvPr>
            <p:ph idx="11" type="ftr"/>
          </p:nvPr>
        </p:nvSpPr>
        <p:spPr>
          <a:xfrm>
            <a:off x="457200" y="6492877"/>
            <a:ext cx="3429000" cy="283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48" name="Google Shape;348;p68"/>
          <p:cNvSpPr txBox="1"/>
          <p:nvPr>
            <p:ph idx="12" type="sldNum"/>
          </p:nvPr>
        </p:nvSpPr>
        <p:spPr>
          <a:xfrm rot="-5400000">
            <a:off x="8227327" y="5885473"/>
            <a:ext cx="1315800" cy="3651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None/>
              <a:defRPr b="1" i="0" sz="24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None/>
              <a:defRPr b="1" i="0" sz="24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None/>
              <a:defRPr b="1" i="0" sz="24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None/>
              <a:defRPr b="1" i="0" sz="24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None/>
              <a:defRPr b="1" i="0" sz="24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None/>
              <a:defRPr b="1" i="0" sz="24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None/>
              <a:defRPr b="1" i="0" sz="24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None/>
              <a:defRPr b="1" i="0" sz="24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None/>
              <a:defRPr b="1" i="0" sz="24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49" name="Google Shape;349;p68"/>
          <p:cNvSpPr/>
          <p:nvPr/>
        </p:nvSpPr>
        <p:spPr>
          <a:xfrm>
            <a:off x="9001125" y="0"/>
            <a:ext cx="142800" cy="13716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50" name="Google Shape;350;p68"/>
          <p:cNvSpPr/>
          <p:nvPr/>
        </p:nvSpPr>
        <p:spPr>
          <a:xfrm>
            <a:off x="9001125" y="1371600"/>
            <a:ext cx="142800" cy="5486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51" name="Google Shape;351;p68"/>
          <p:cNvSpPr/>
          <p:nvPr/>
        </p:nvSpPr>
        <p:spPr>
          <a:xfrm>
            <a:off x="-1302519" y="2"/>
            <a:ext cx="7284000" cy="6858000"/>
          </a:xfrm>
          <a:prstGeom prst="parallelogram">
            <a:avLst>
              <a:gd fmla="val 25000" name="adj"/>
            </a:avLst>
          </a:prstGeom>
          <a:solidFill>
            <a:srgbClr val="B70F20"/>
          </a:solidFill>
          <a:ln>
            <a:noFill/>
          </a:ln>
          <a:effectLst>
            <a:outerShdw blurRad="39999" rotWithShape="0" algn="bl" dist="23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52" name="Google Shape;352;p68"/>
          <p:cNvSpPr/>
          <p:nvPr/>
        </p:nvSpPr>
        <p:spPr>
          <a:xfrm rot="10800000">
            <a:off x="4578913" y="2"/>
            <a:ext cx="7098300" cy="6858000"/>
          </a:xfrm>
          <a:prstGeom prst="parallelogram">
            <a:avLst>
              <a:gd fmla="val 25000" name="adj"/>
            </a:avLst>
          </a:prstGeom>
          <a:solidFill>
            <a:srgbClr val="800000"/>
          </a:solidFill>
          <a:ln>
            <a:noFill/>
          </a:ln>
          <a:effectLst>
            <a:outerShdw blurRad="39999" rotWithShape="0" algn="bl" dist="23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6" name="Shape 416"/>
        <p:cNvGrpSpPr/>
        <p:nvPr/>
      </p:nvGrpSpPr>
      <p:grpSpPr>
        <a:xfrm>
          <a:off x="0" y="0"/>
          <a:ext cx="0" cy="0"/>
          <a:chOff x="0" y="0"/>
          <a:chExt cx="0" cy="0"/>
        </a:xfrm>
      </p:grpSpPr>
      <p:sp>
        <p:nvSpPr>
          <p:cNvPr id="417" name="Google Shape;417;p7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18" name="Google Shape;418;p70"/>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9" name="Google Shape;419;p7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20" name="Google Shape;420;p7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21" name="Google Shape;421;p7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5" name="Shape 495"/>
        <p:cNvGrpSpPr/>
        <p:nvPr/>
      </p:nvGrpSpPr>
      <p:grpSpPr>
        <a:xfrm>
          <a:off x="0" y="0"/>
          <a:ext cx="0" cy="0"/>
          <a:chOff x="0" y="0"/>
          <a:chExt cx="0" cy="0"/>
        </a:xfrm>
      </p:grpSpPr>
      <p:pic>
        <p:nvPicPr>
          <p:cNvPr descr="TheOhioStateUniversity-REV-Horiz-RGBHEX.png" id="496" name="Google Shape;496;p73"/>
          <p:cNvPicPr preferRelativeResize="0"/>
          <p:nvPr/>
        </p:nvPicPr>
        <p:blipFill rotWithShape="1">
          <a:blip r:embed="rId1">
            <a:alphaModFix/>
          </a:blip>
          <a:srcRect b="0" l="0" r="0" t="0"/>
          <a:stretch/>
        </p:blipFill>
        <p:spPr>
          <a:xfrm>
            <a:off x="204952" y="282169"/>
            <a:ext cx="3284042" cy="476186"/>
          </a:xfrm>
          <a:prstGeom prst="rect">
            <a:avLst/>
          </a:prstGeom>
          <a:noFill/>
          <a:ln>
            <a:noFill/>
          </a:ln>
        </p:spPr>
      </p:pic>
      <p:pic>
        <p:nvPicPr>
          <p:cNvPr id="497" name="Google Shape;497;p73"/>
          <p:cNvPicPr preferRelativeResize="0"/>
          <p:nvPr/>
        </p:nvPicPr>
        <p:blipFill rotWithShape="1">
          <a:blip r:embed="rId2">
            <a:alphaModFix/>
          </a:blip>
          <a:srcRect b="44240" l="517" r="0" t="46083"/>
          <a:stretch/>
        </p:blipFill>
        <p:spPr>
          <a:xfrm>
            <a:off x="0" y="5959013"/>
            <a:ext cx="9159765" cy="688369"/>
          </a:xfrm>
          <a:prstGeom prst="rect">
            <a:avLst/>
          </a:prstGeom>
          <a:noFill/>
          <a:ln>
            <a:noFill/>
          </a:ln>
        </p:spPr>
      </p:pic>
      <p:pic>
        <p:nvPicPr>
          <p:cNvPr id="498" name="Google Shape;498;p73"/>
          <p:cNvPicPr preferRelativeResize="0"/>
          <p:nvPr/>
        </p:nvPicPr>
        <p:blipFill rotWithShape="1">
          <a:blip r:embed="rId3">
            <a:alphaModFix/>
          </a:blip>
          <a:srcRect b="0" l="0" r="0" t="0"/>
          <a:stretch/>
        </p:blipFill>
        <p:spPr>
          <a:xfrm>
            <a:off x="204952" y="284015"/>
            <a:ext cx="3460812" cy="49622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https://ohid.ohio.gov/" TargetMode="External"/><Relationship Id="rId4" Type="http://schemas.openxmlformats.org/officeDocument/2006/relationships/hyperlink" Target="https://safe.ode.state.oh.us/portal" TargetMode="External"/><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hyperlink" Target="mailto:ccp@education.ohio.gov" TargetMode="External"/><Relationship Id="rId4" Type="http://schemas.openxmlformats.org/officeDocument/2006/relationships/hyperlink" Target="https://www.ohiohighered.org/ccp/students-families" TargetMode="External"/><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https://safe.ode.state.oh.us/portal" TargetMode="Externa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s://transfercredit.ohio.gov/" TargetMode="Externa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hyperlink" Target="https://safe.ode.state.oh.us/portal" TargetMode="Externa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hyperlink" Target="http://www.ohiohighered.org/ccp" TargetMode="Externa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1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 Id="rId3" Type="http://schemas.openxmlformats.org/officeDocument/2006/relationships/hyperlink" Target="https://ncstatecollege.edu/ccp/" TargetMode="External"/><Relationship Id="rId4" Type="http://schemas.openxmlformats.org/officeDocument/2006/relationships/hyperlink" Target="mailto:ccp@ncstatecollege.edu" TargetMode="External"/><Relationship Id="rId5" Type="http://schemas.openxmlformats.org/officeDocument/2006/relationships/image" Target="../media/image9.jpg"/><Relationship Id="rId6" Type="http://schemas.openxmlformats.org/officeDocument/2006/relationships/hyperlink" Target="https://www.ohiohighered.org/ccp/students-families" TargetMode="External"/><Relationship Id="rId7"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20.jpg"/><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13.jpg"/><Relationship Id="rId4" Type="http://schemas.openxmlformats.org/officeDocument/2006/relationships/image" Target="../media/image8.png"/><Relationship Id="rId5" Type="http://schemas.openxmlformats.org/officeDocument/2006/relationships/image" Target="../media/image31.jpg"/><Relationship Id="rId6" Type="http://schemas.openxmlformats.org/officeDocument/2006/relationships/image" Target="../media/image11.jpg"/><Relationship Id="rId7" Type="http://schemas.openxmlformats.org/officeDocument/2006/relationships/image" Target="../media/image27.jpg"/><Relationship Id="rId8"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hyperlink" Target="https://ncstatecollege.edu/ccp/" TargetMode="External"/><Relationship Id="rId4" Type="http://schemas.openxmlformats.org/officeDocument/2006/relationships/hyperlink" Target="mailto:cbash@ncstatecollege.edu" TargetMode="External"/><Relationship Id="rId5" Type="http://schemas.openxmlformats.org/officeDocument/2006/relationships/hyperlink" Target="mailto:sgeorge@ncstatecollege.edu" TargetMode="External"/><Relationship Id="rId6" Type="http://schemas.openxmlformats.org/officeDocument/2006/relationships/hyperlink" Target="mailto:crandall@ncstatecollege.edu" TargetMode="External"/><Relationship Id="rId7" Type="http://schemas.openxmlformats.org/officeDocument/2006/relationships/image" Target="../media/image13.jpg"/><Relationship Id="rId8"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2.jpg"/><Relationship Id="rId4" Type="http://schemas.openxmlformats.org/officeDocument/2006/relationships/image" Target="../media/image24.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12.jpg"/><Relationship Id="rId4" Type="http://schemas.openxmlformats.org/officeDocument/2006/relationships/image" Target="../media/image21.png"/><Relationship Id="rId5" Type="http://schemas.openxmlformats.org/officeDocument/2006/relationships/image" Target="../media/image29.png"/><Relationship Id="rId6"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9.xml"/><Relationship Id="rId3" Type="http://schemas.openxmlformats.org/officeDocument/2006/relationships/image" Target="../media/image30.jp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28.png"/><Relationship Id="rId7"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0.xml"/><Relationship Id="rId3" Type="http://schemas.openxmlformats.org/officeDocument/2006/relationships/image" Target="../media/image30.jpg"/><Relationship Id="rId4" Type="http://schemas.openxmlformats.org/officeDocument/2006/relationships/image" Target="../media/image25.png"/><Relationship Id="rId5" Type="http://schemas.openxmlformats.org/officeDocument/2006/relationships/hyperlink" Target="https://apply.ashland.edu/apply/"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1.xml"/><Relationship Id="rId3" Type="http://schemas.openxmlformats.org/officeDocument/2006/relationships/image" Target="../media/image30.jp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2.xml"/><Relationship Id="rId3" Type="http://schemas.openxmlformats.org/officeDocument/2006/relationships/image" Target="../media/image30.jp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3.xml"/><Relationship Id="rId3" Type="http://schemas.openxmlformats.org/officeDocument/2006/relationships/image" Target="../media/image30.jpg"/><Relationship Id="rId4" Type="http://schemas.openxmlformats.org/officeDocument/2006/relationships/image" Target="../media/image25.png"/><Relationship Id="rId5" Type="http://schemas.openxmlformats.org/officeDocument/2006/relationships/image" Target="../media/image35.jpg"/><Relationship Id="rId6" Type="http://schemas.openxmlformats.org/officeDocument/2006/relationships/hyperlink" Target="mailto:collegecreditplus@ashland.edu" TargetMode="External"/><Relationship Id="rId7" Type="http://schemas.openxmlformats.org/officeDocument/2006/relationships/hyperlink" Target="https://ccoon.youcanbook.me/" TargetMode="External"/><Relationship Id="rId8"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4.xml"/><Relationship Id="rId3" Type="http://schemas.openxmlformats.org/officeDocument/2006/relationships/image" Target="../media/image36.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5.xml"/><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hyperlink" Target="mailto:esue-studugt@osu.edu" TargetMode="External"/><Relationship Id="rId7" Type="http://schemas.openxmlformats.org/officeDocument/2006/relationships/hyperlink" Target="mailto:mansfield-askabuckeye@osu.edu" TargetMode="External"/><Relationship Id="rId8" Type="http://schemas.openxmlformats.org/officeDocument/2006/relationships/image" Target="../media/image43.jpg"/></Relationships>
</file>

<file path=ppt/slides/_rels/slide46.xml.rels><?xml version="1.0" encoding="UTF-8" standalone="yes"?><Relationships xmlns="http://schemas.openxmlformats.org/package/2006/relationships"><Relationship Id="rId10" Type="http://schemas.openxmlformats.org/officeDocument/2006/relationships/image" Target="../media/image40.jpg"/><Relationship Id="rId1" Type="http://schemas.openxmlformats.org/officeDocument/2006/relationships/slideLayout" Target="../slideLayouts/slideLayout57.xml"/><Relationship Id="rId2" Type="http://schemas.openxmlformats.org/officeDocument/2006/relationships/notesSlide" Target="../notesSlides/notesSlide46.xml"/><Relationship Id="rId3" Type="http://schemas.openxmlformats.org/officeDocument/2006/relationships/hyperlink" Target="https://academy-ccp.osu.edu/course-enrollment/level-one-courses" TargetMode="External"/><Relationship Id="rId4" Type="http://schemas.openxmlformats.org/officeDocument/2006/relationships/hyperlink" Target="https://academy-ccp.osu.edu/course-enrollment/level-one-courses" TargetMode="External"/><Relationship Id="rId9" Type="http://schemas.openxmlformats.org/officeDocument/2006/relationships/image" Target="../media/image48.jpg"/><Relationship Id="rId5" Type="http://schemas.openxmlformats.org/officeDocument/2006/relationships/image" Target="../media/image44.jpg"/><Relationship Id="rId6" Type="http://schemas.openxmlformats.org/officeDocument/2006/relationships/image" Target="../media/image45.png"/><Relationship Id="rId7" Type="http://schemas.openxmlformats.org/officeDocument/2006/relationships/image" Target="../media/image37.jpg"/><Relationship Id="rId8"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47.xml"/><Relationship Id="rId3" Type="http://schemas.openxmlformats.org/officeDocument/2006/relationships/image" Target="../media/image47.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8.xml"/><Relationship Id="rId3" Type="http://schemas.openxmlformats.org/officeDocument/2006/relationships/image" Target="../media/image42.png"/><Relationship Id="rId4" Type="http://schemas.openxmlformats.org/officeDocument/2006/relationships/image" Target="../media/image44.jpg"/><Relationship Id="rId5" Type="http://schemas.openxmlformats.org/officeDocument/2006/relationships/image" Target="../media/image45.png"/><Relationship Id="rId6" Type="http://schemas.openxmlformats.org/officeDocument/2006/relationships/image" Target="../media/image4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9.xml"/><Relationship Id="rId3" Type="http://schemas.openxmlformats.org/officeDocument/2006/relationships/image" Target="../media/image44.jpg"/><Relationship Id="rId4" Type="http://schemas.openxmlformats.org/officeDocument/2006/relationships/image" Target="../media/image45.png"/><Relationship Id="rId5"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0.xml"/><Relationship Id="rId3" Type="http://schemas.openxmlformats.org/officeDocument/2006/relationships/image" Target="../media/image42.png"/><Relationship Id="rId4" Type="http://schemas.openxmlformats.org/officeDocument/2006/relationships/image" Target="../media/image44.jpg"/><Relationship Id="rId5" Type="http://schemas.openxmlformats.org/officeDocument/2006/relationships/image" Target="../media/image45.png"/><Relationship Id="rId6"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1.xml"/><Relationship Id="rId3" Type="http://schemas.openxmlformats.org/officeDocument/2006/relationships/image" Target="../media/image44.jpg"/><Relationship Id="rId4" Type="http://schemas.openxmlformats.org/officeDocument/2006/relationships/image" Target="../media/image45.png"/><Relationship Id="rId5"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2.xml"/><Relationship Id="rId3" Type="http://schemas.openxmlformats.org/officeDocument/2006/relationships/image" Target="../media/image5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3.xml"/><Relationship Id="rId3" Type="http://schemas.openxmlformats.org/officeDocument/2006/relationships/image" Target="../media/image50.png"/><Relationship Id="rId4"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6.xml"/><Relationship Id="rId3" Type="http://schemas.openxmlformats.org/officeDocument/2006/relationships/image" Target="../media/image51.png"/><Relationship Id="rId4" Type="http://schemas.openxmlformats.org/officeDocument/2006/relationships/image" Target="../media/image54.png"/><Relationship Id="rId5" Type="http://schemas.openxmlformats.org/officeDocument/2006/relationships/image" Target="../media/image49.jpg"/><Relationship Id="rId6" Type="http://schemas.openxmlformats.org/officeDocument/2006/relationships/image" Target="../media/image4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8" name="Shape 528"/>
        <p:cNvGrpSpPr/>
        <p:nvPr/>
      </p:nvGrpSpPr>
      <p:grpSpPr>
        <a:xfrm>
          <a:off x="0" y="0"/>
          <a:ext cx="0" cy="0"/>
          <a:chOff x="0" y="0"/>
          <a:chExt cx="0" cy="0"/>
        </a:xfrm>
      </p:grpSpPr>
      <p:pic>
        <p:nvPicPr>
          <p:cNvPr id="529" name="Google Shape;529;gfbd20fc70f_0_0"/>
          <p:cNvPicPr preferRelativeResize="0"/>
          <p:nvPr/>
        </p:nvPicPr>
        <p:blipFill>
          <a:blip r:embed="rId3">
            <a:alphaModFix/>
          </a:blip>
          <a:stretch>
            <a:fillRect/>
          </a:stretch>
        </p:blipFill>
        <p:spPr>
          <a:xfrm>
            <a:off x="286713" y="201750"/>
            <a:ext cx="8392975" cy="2462850"/>
          </a:xfrm>
          <a:prstGeom prst="rect">
            <a:avLst/>
          </a:prstGeom>
          <a:noFill/>
          <a:ln>
            <a:noFill/>
          </a:ln>
        </p:spPr>
      </p:pic>
      <p:sp>
        <p:nvSpPr>
          <p:cNvPr id="530" name="Google Shape;530;gfbd20fc70f_0_0"/>
          <p:cNvSpPr txBox="1"/>
          <p:nvPr/>
        </p:nvSpPr>
        <p:spPr>
          <a:xfrm>
            <a:off x="375450" y="2802375"/>
            <a:ext cx="8393100" cy="349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Clr>
                <a:schemeClr val="dk1"/>
              </a:buClr>
              <a:buSzPts val="1100"/>
              <a:buFont typeface="Arial"/>
              <a:buNone/>
            </a:pPr>
            <a:r>
              <a:rPr b="1" lang="en-US" sz="1600">
                <a:solidFill>
                  <a:schemeClr val="dk1"/>
                </a:solidFill>
              </a:rPr>
              <a:t>GRADES 6-11 PRESENTATION</a:t>
            </a:r>
            <a:endParaRPr b="1" sz="1600">
              <a:solidFill>
                <a:schemeClr val="dk1"/>
              </a:solidFill>
            </a:endParaRPr>
          </a:p>
          <a:p>
            <a:pPr indent="0" lvl="0" marL="0" rtl="0" algn="l">
              <a:lnSpc>
                <a:spcPct val="115000"/>
              </a:lnSpc>
              <a:spcBef>
                <a:spcPts val="1200"/>
              </a:spcBef>
              <a:spcAft>
                <a:spcPts val="0"/>
              </a:spcAft>
              <a:buNone/>
            </a:pPr>
            <a:r>
              <a:rPr lang="en-US" sz="1600">
                <a:solidFill>
                  <a:schemeClr val="dk1"/>
                </a:solidFill>
              </a:rPr>
              <a:t>6:00 p.m.	</a:t>
            </a:r>
            <a:r>
              <a:rPr b="1" lang="en-US" sz="1600">
                <a:solidFill>
                  <a:schemeClr val="dk1"/>
                </a:solidFill>
              </a:rPr>
              <a:t>			</a:t>
            </a:r>
            <a:r>
              <a:rPr lang="en-US" sz="1600">
                <a:solidFill>
                  <a:schemeClr val="dk1"/>
                </a:solidFill>
              </a:rPr>
              <a:t>Welcome and Introduction of Speakers</a:t>
            </a:r>
            <a:endParaRPr sz="1600">
              <a:solidFill>
                <a:schemeClr val="dk1"/>
              </a:solidFill>
            </a:endParaRPr>
          </a:p>
          <a:p>
            <a:pPr indent="0" lvl="0" marL="0" rtl="0" algn="l">
              <a:lnSpc>
                <a:spcPct val="115000"/>
              </a:lnSpc>
              <a:spcBef>
                <a:spcPts val="1200"/>
              </a:spcBef>
              <a:spcAft>
                <a:spcPts val="0"/>
              </a:spcAft>
              <a:buNone/>
            </a:pPr>
            <a:r>
              <a:rPr lang="en-US" sz="1600">
                <a:solidFill>
                  <a:schemeClr val="dk1"/>
                </a:solidFill>
              </a:rPr>
              <a:t>6:20 p.m. - 6:30 p.m.</a:t>
            </a:r>
            <a:endParaRPr sz="1600">
              <a:solidFill>
                <a:schemeClr val="dk1"/>
              </a:solidFill>
            </a:endParaRPr>
          </a:p>
          <a:p>
            <a:pPr indent="0" lvl="0" marL="0" rtl="0" algn="l">
              <a:lnSpc>
                <a:spcPct val="115000"/>
              </a:lnSpc>
              <a:spcBef>
                <a:spcPts val="1200"/>
              </a:spcBef>
              <a:spcAft>
                <a:spcPts val="0"/>
              </a:spcAft>
              <a:buNone/>
            </a:pPr>
            <a:r>
              <a:t/>
            </a:r>
            <a:endParaRPr b="1" sz="1600">
              <a:solidFill>
                <a:schemeClr val="dk1"/>
              </a:solidFill>
            </a:endParaRPr>
          </a:p>
          <a:p>
            <a:pPr indent="0" lvl="0" marL="0" rtl="0" algn="l">
              <a:lnSpc>
                <a:spcPct val="115000"/>
              </a:lnSpc>
              <a:spcBef>
                <a:spcPts val="1200"/>
              </a:spcBef>
              <a:spcAft>
                <a:spcPts val="0"/>
              </a:spcAft>
              <a:buNone/>
            </a:pPr>
            <a:r>
              <a:rPr lang="en-US" sz="1600">
                <a:solidFill>
                  <a:schemeClr val="dk1"/>
                </a:solidFill>
              </a:rPr>
              <a:t>6:30 p.m. - 6:45 p.m.</a:t>
            </a:r>
            <a:r>
              <a:rPr b="1" lang="en-US" sz="1600">
                <a:solidFill>
                  <a:schemeClr val="dk1"/>
                </a:solidFill>
              </a:rPr>
              <a:t> 	</a:t>
            </a:r>
            <a:r>
              <a:rPr lang="en-US" sz="1600">
                <a:solidFill>
                  <a:schemeClr val="dk1"/>
                </a:solidFill>
              </a:rPr>
              <a:t>Carla Coon, CCP and admissions at Ashland University </a:t>
            </a:r>
            <a:endParaRPr sz="1600">
              <a:solidFill>
                <a:schemeClr val="dk1"/>
              </a:solidFill>
            </a:endParaRPr>
          </a:p>
          <a:p>
            <a:pPr indent="0" lvl="0" marL="0" rtl="0" algn="l">
              <a:lnSpc>
                <a:spcPct val="115000"/>
              </a:lnSpc>
              <a:spcBef>
                <a:spcPts val="1200"/>
              </a:spcBef>
              <a:spcAft>
                <a:spcPts val="0"/>
              </a:spcAft>
              <a:buNone/>
            </a:pPr>
            <a:r>
              <a:rPr lang="en-US" sz="1600">
                <a:solidFill>
                  <a:schemeClr val="dk1"/>
                </a:solidFill>
              </a:rPr>
              <a:t>6:45 p.m. - 7:00 p.m.	Kayla Smith, CCP and admissions at Ohio State University </a:t>
            </a:r>
            <a:endParaRPr sz="1600">
              <a:solidFill>
                <a:schemeClr val="dk1"/>
              </a:solidFill>
            </a:endParaRPr>
          </a:p>
          <a:p>
            <a:pPr indent="0" lvl="0" marL="0" rtl="0" algn="l">
              <a:lnSpc>
                <a:spcPct val="115000"/>
              </a:lnSpc>
              <a:spcBef>
                <a:spcPts val="1200"/>
              </a:spcBef>
              <a:spcAft>
                <a:spcPts val="0"/>
              </a:spcAft>
              <a:buNone/>
            </a:pPr>
            <a:r>
              <a:t/>
            </a:r>
            <a:endParaRPr b="1" sz="1600">
              <a:solidFill>
                <a:schemeClr val="dk1"/>
              </a:solidFill>
            </a:endParaRPr>
          </a:p>
          <a:p>
            <a:pPr indent="0" lvl="0" marL="0" rtl="0" algn="l">
              <a:lnSpc>
                <a:spcPct val="115000"/>
              </a:lnSpc>
              <a:spcBef>
                <a:spcPts val="1200"/>
              </a:spcBef>
              <a:spcAft>
                <a:spcPts val="1200"/>
              </a:spcAft>
              <a:buNone/>
            </a:pPr>
            <a:r>
              <a:rPr b="1" lang="en-US" sz="1600">
                <a:solidFill>
                  <a:schemeClr val="dk1"/>
                </a:solidFill>
              </a:rPr>
              <a:t>	</a:t>
            </a:r>
            <a:endParaRPr>
              <a:latin typeface="Calibri"/>
              <a:ea typeface="Calibri"/>
              <a:cs typeface="Calibri"/>
              <a:sym typeface="Calibri"/>
            </a:endParaRPr>
          </a:p>
        </p:txBody>
      </p:sp>
      <p:sp>
        <p:nvSpPr>
          <p:cNvPr id="531" name="Google Shape;531;gfbd20fc70f_0_0"/>
          <p:cNvSpPr txBox="1"/>
          <p:nvPr/>
        </p:nvSpPr>
        <p:spPr>
          <a:xfrm>
            <a:off x="2693850" y="3651025"/>
            <a:ext cx="5985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t>Carrie Bash, NC State, Overview of College Credit Plus Program in Ohio; Expectations, Admissions and Outcomes; How to apply to NC State</a:t>
            </a:r>
            <a:r>
              <a:rPr lang="en-US">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10"/>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n-US" sz="3600"/>
              <a:t>What are other requirements?</a:t>
            </a:r>
            <a:endParaRPr/>
          </a:p>
        </p:txBody>
      </p:sp>
      <p:sp>
        <p:nvSpPr>
          <p:cNvPr id="595" name="Google Shape;595;p10"/>
          <p:cNvSpPr txBox="1"/>
          <p:nvPr>
            <p:ph idx="1" type="body"/>
          </p:nvPr>
        </p:nvSpPr>
        <p:spPr>
          <a:xfrm>
            <a:off x="225189" y="1737361"/>
            <a:ext cx="8813138" cy="3691889"/>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SzPts val="2000"/>
              <a:buNone/>
            </a:pPr>
            <a:r>
              <a:rPr b="1" lang="en-US">
                <a:latin typeface="Calibri"/>
                <a:ea typeface="Calibri"/>
                <a:cs typeface="Calibri"/>
                <a:sym typeface="Calibri"/>
              </a:rPr>
              <a:t>Grades</a:t>
            </a:r>
            <a:r>
              <a:rPr lang="en-US">
                <a:latin typeface="Calibri"/>
                <a:ea typeface="Calibri"/>
                <a:cs typeface="Calibri"/>
                <a:sym typeface="Calibri"/>
              </a:rPr>
              <a:t>	</a:t>
            </a:r>
            <a:endParaRPr/>
          </a:p>
          <a:p>
            <a:pPr indent="-214312" lvl="1" marL="557213" rtl="0" algn="l">
              <a:lnSpc>
                <a:spcPct val="100000"/>
              </a:lnSpc>
              <a:spcBef>
                <a:spcPts val="425"/>
              </a:spcBef>
              <a:spcAft>
                <a:spcPts val="0"/>
              </a:spcAft>
              <a:buSzPts val="1200"/>
              <a:buFont typeface="Noto Sans Symbols"/>
              <a:buChar char="▪"/>
            </a:pPr>
            <a:r>
              <a:rPr lang="en-US" sz="1200">
                <a:latin typeface="Calibri"/>
                <a:ea typeface="Calibri"/>
                <a:cs typeface="Calibri"/>
                <a:sym typeface="Calibri"/>
              </a:rPr>
              <a:t>College Credit Plus grades earned in the college course is the same grade that will be on the high school transcript</a:t>
            </a:r>
            <a:endParaRPr/>
          </a:p>
          <a:p>
            <a:pPr indent="-214312" lvl="1" marL="557213" rtl="0" algn="l">
              <a:lnSpc>
                <a:spcPct val="100000"/>
              </a:lnSpc>
              <a:spcBef>
                <a:spcPts val="625"/>
              </a:spcBef>
              <a:spcAft>
                <a:spcPts val="0"/>
              </a:spcAft>
              <a:buSzPts val="1200"/>
              <a:buFont typeface="Noto Sans Symbols"/>
              <a:buChar char="▪"/>
            </a:pPr>
            <a:r>
              <a:rPr lang="en-US" sz="1200">
                <a:latin typeface="Calibri"/>
                <a:ea typeface="Calibri"/>
                <a:cs typeface="Calibri"/>
                <a:sym typeface="Calibri"/>
              </a:rPr>
              <a:t>CCP course grades will be factored into the high school and college GPAs</a:t>
            </a:r>
            <a:endParaRPr/>
          </a:p>
          <a:p>
            <a:pPr indent="0" lvl="1" marL="342900" rtl="0" algn="l">
              <a:lnSpc>
                <a:spcPct val="100000"/>
              </a:lnSpc>
              <a:spcBef>
                <a:spcPts val="625"/>
              </a:spcBef>
              <a:spcAft>
                <a:spcPts val="0"/>
              </a:spcAft>
              <a:buSzPts val="1125"/>
              <a:buNone/>
            </a:pPr>
            <a:r>
              <a:t/>
            </a:r>
            <a:endParaRPr sz="1125">
              <a:latin typeface="Calibri"/>
              <a:ea typeface="Calibri"/>
              <a:cs typeface="Calibri"/>
              <a:sym typeface="Calibri"/>
            </a:endParaRPr>
          </a:p>
          <a:p>
            <a:pPr indent="0" lvl="0" marL="0" rtl="0" algn="l">
              <a:lnSpc>
                <a:spcPct val="100000"/>
              </a:lnSpc>
              <a:spcBef>
                <a:spcPts val="625"/>
              </a:spcBef>
              <a:spcAft>
                <a:spcPts val="0"/>
              </a:spcAft>
              <a:buSzPts val="2000"/>
              <a:buNone/>
            </a:pPr>
            <a:r>
              <a:rPr b="1" lang="en-US">
                <a:latin typeface="Calibri"/>
                <a:ea typeface="Calibri"/>
                <a:cs typeface="Calibri"/>
                <a:sym typeface="Calibri"/>
              </a:rPr>
              <a:t>Grade Weighting</a:t>
            </a:r>
            <a:r>
              <a:rPr lang="en-US">
                <a:latin typeface="Calibri"/>
                <a:ea typeface="Calibri"/>
                <a:cs typeface="Calibri"/>
                <a:sym typeface="Calibri"/>
              </a:rPr>
              <a:t>	</a:t>
            </a:r>
            <a:endParaRPr/>
          </a:p>
          <a:p>
            <a:pPr indent="-182880" lvl="2" marL="566928" rtl="0" algn="l">
              <a:lnSpc>
                <a:spcPct val="100000"/>
              </a:lnSpc>
              <a:spcBef>
                <a:spcPts val="425"/>
              </a:spcBef>
              <a:spcAft>
                <a:spcPts val="0"/>
              </a:spcAft>
              <a:buSzPts val="1200"/>
              <a:buFont typeface="Noto Sans Symbols"/>
              <a:buChar char="▪"/>
            </a:pPr>
            <a:r>
              <a:rPr lang="en-US" sz="1200">
                <a:latin typeface="Calibri"/>
                <a:ea typeface="Calibri"/>
                <a:cs typeface="Calibri"/>
                <a:sym typeface="Calibri"/>
              </a:rPr>
              <a:t>   If a high school uses a weighted grading scale for Advanced Placement, International Baccalaureate, or Honors courses in subject area:</a:t>
            </a:r>
            <a:endParaRPr/>
          </a:p>
          <a:p>
            <a:pPr indent="-182880" lvl="4" marL="932688" rtl="0" algn="l">
              <a:lnSpc>
                <a:spcPct val="100000"/>
              </a:lnSpc>
              <a:spcBef>
                <a:spcPts val="625"/>
              </a:spcBef>
              <a:spcAft>
                <a:spcPts val="0"/>
              </a:spcAft>
              <a:buSzPts val="1400"/>
              <a:buFont typeface="Noto Sans Symbols"/>
              <a:buChar char="▪"/>
            </a:pPr>
            <a:r>
              <a:rPr lang="en-US">
                <a:latin typeface="Calibri"/>
                <a:ea typeface="Calibri"/>
                <a:cs typeface="Calibri"/>
                <a:sym typeface="Calibri"/>
              </a:rPr>
              <a:t> Then CCP courses in the subject area will be weighted using the same scale to calculate the student’s grade point average and class rank</a:t>
            </a:r>
            <a:endParaRPr/>
          </a:p>
          <a:p>
            <a:pPr indent="-182880" lvl="2" marL="566928" rtl="0" algn="l">
              <a:lnSpc>
                <a:spcPct val="100000"/>
              </a:lnSpc>
              <a:spcBef>
                <a:spcPts val="625"/>
              </a:spcBef>
              <a:spcAft>
                <a:spcPts val="0"/>
              </a:spcAft>
              <a:buSzPts val="1200"/>
              <a:buFont typeface="Noto Sans Symbols"/>
              <a:buChar char="▪"/>
            </a:pPr>
            <a:r>
              <a:rPr lang="en-US" sz="1200">
                <a:latin typeface="Calibri"/>
                <a:ea typeface="Calibri"/>
                <a:cs typeface="Calibri"/>
                <a:sym typeface="Calibri"/>
              </a:rPr>
              <a:t>   Students should consider courses in a career pathway that interests them</a:t>
            </a:r>
            <a:endParaRPr/>
          </a:p>
          <a:p>
            <a:pPr indent="-182880" lvl="2" marL="566928" rtl="0" algn="l">
              <a:lnSpc>
                <a:spcPct val="100000"/>
              </a:lnSpc>
              <a:spcBef>
                <a:spcPts val="625"/>
              </a:spcBef>
              <a:spcAft>
                <a:spcPts val="0"/>
              </a:spcAft>
              <a:buSzPts val="1200"/>
              <a:buFont typeface="Noto Sans Symbols"/>
              <a:buChar char="▪"/>
            </a:pPr>
            <a:r>
              <a:rPr lang="en-US" sz="1200">
                <a:latin typeface="Calibri"/>
                <a:ea typeface="Calibri"/>
                <a:cs typeface="Calibri"/>
                <a:sym typeface="Calibri"/>
              </a:rPr>
              <a:t>   Students should ask about pathways that identify courses leading to a major or degree requirements</a:t>
            </a:r>
            <a:endParaRPr/>
          </a:p>
          <a:p>
            <a:pPr indent="-111442" lvl="2" marL="566928" rtl="0" algn="l">
              <a:lnSpc>
                <a:spcPct val="100000"/>
              </a:lnSpc>
              <a:spcBef>
                <a:spcPts val="625"/>
              </a:spcBef>
              <a:spcAft>
                <a:spcPts val="0"/>
              </a:spcAft>
              <a:buSzPts val="1125"/>
              <a:buFont typeface="Noto Sans Symbols"/>
              <a:buNone/>
            </a:pPr>
            <a:r>
              <a:t/>
            </a:r>
            <a:endParaRPr sz="1125">
              <a:latin typeface="Calibri"/>
              <a:ea typeface="Calibri"/>
              <a:cs typeface="Calibri"/>
              <a:sym typeface="Calibri"/>
            </a:endParaRPr>
          </a:p>
          <a:p>
            <a:pPr indent="0" lvl="0" marL="0" rtl="0" algn="l">
              <a:lnSpc>
                <a:spcPct val="100000"/>
              </a:lnSpc>
              <a:spcBef>
                <a:spcPts val="625"/>
              </a:spcBef>
              <a:spcAft>
                <a:spcPts val="0"/>
              </a:spcAft>
              <a:buSzPts val="2000"/>
              <a:buNone/>
            </a:pPr>
            <a:r>
              <a:rPr b="1" lang="en-US">
                <a:latin typeface="Calibri"/>
                <a:ea typeface="Calibri"/>
                <a:cs typeface="Calibri"/>
                <a:sym typeface="Calibri"/>
              </a:rPr>
              <a:t>Graduation Requirements</a:t>
            </a:r>
            <a:endParaRPr/>
          </a:p>
          <a:p>
            <a:pPr indent="-182880" lvl="2" marL="566928" rtl="0" algn="l">
              <a:lnSpc>
                <a:spcPct val="100000"/>
              </a:lnSpc>
              <a:spcBef>
                <a:spcPts val="425"/>
              </a:spcBef>
              <a:spcAft>
                <a:spcPts val="0"/>
              </a:spcAft>
              <a:buSzPts val="1200"/>
              <a:buFont typeface="Noto Sans Symbols"/>
              <a:buChar char="▪"/>
            </a:pPr>
            <a:r>
              <a:rPr lang="en-US" sz="1200">
                <a:latin typeface="Calibri"/>
                <a:ea typeface="Calibri"/>
                <a:cs typeface="Calibri"/>
                <a:sym typeface="Calibri"/>
              </a:rPr>
              <a:t>Students must work with school counselors to ensure they are meeting any mandatory testing or other graduation requirements</a:t>
            </a:r>
            <a:endParaRPr/>
          </a:p>
          <a:p>
            <a:pPr indent="0" lvl="0" marL="91440" rtl="0" algn="l">
              <a:lnSpc>
                <a:spcPct val="100000"/>
              </a:lnSpc>
              <a:spcBef>
                <a:spcPts val="625"/>
              </a:spcBef>
              <a:spcAft>
                <a:spcPts val="0"/>
              </a:spcAft>
              <a:buSzPts val="2000"/>
              <a:buFont typeface="Noto Sans Symbols"/>
              <a:buNone/>
            </a:pPr>
            <a:r>
              <a:t/>
            </a:r>
            <a:endParaRPr>
              <a:latin typeface="Calibri"/>
              <a:ea typeface="Calibri"/>
              <a:cs typeface="Calibri"/>
              <a:sym typeface="Calibri"/>
            </a:endParaRPr>
          </a:p>
          <a:p>
            <a:pPr indent="0" lvl="1" marL="342900" rtl="0" algn="l">
              <a:lnSpc>
                <a:spcPct val="100000"/>
              </a:lnSpc>
              <a:spcBef>
                <a:spcPts val="425"/>
              </a:spcBef>
              <a:spcAft>
                <a:spcPts val="0"/>
              </a:spcAft>
              <a:buSzPts val="1125"/>
              <a:buNone/>
            </a:pPr>
            <a:r>
              <a:t/>
            </a:r>
            <a:endParaRPr sz="1125">
              <a:latin typeface="Calibri"/>
              <a:ea typeface="Calibri"/>
              <a:cs typeface="Calibri"/>
              <a:sym typeface="Calibri"/>
            </a:endParaRPr>
          </a:p>
        </p:txBody>
      </p:sp>
      <p:pic>
        <p:nvPicPr>
          <p:cNvPr id="596" name="Google Shape;596;p10"/>
          <p:cNvPicPr preferRelativeResize="0"/>
          <p:nvPr/>
        </p:nvPicPr>
        <p:blipFill rotWithShape="1">
          <a:blip r:embed="rId3">
            <a:alphaModFix/>
          </a:blip>
          <a:srcRect b="0" l="0" r="0" t="0"/>
          <a:stretch/>
        </p:blipFill>
        <p:spPr>
          <a:xfrm>
            <a:off x="3232526" y="5730834"/>
            <a:ext cx="2678947" cy="4746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11"/>
          <p:cNvSpPr txBox="1"/>
          <p:nvPr>
            <p:ph type="title"/>
          </p:nvPr>
        </p:nvSpPr>
        <p:spPr>
          <a:xfrm>
            <a:off x="727036" y="287193"/>
            <a:ext cx="7543800" cy="1088068"/>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3000"/>
              <a:buFont typeface="Calibri"/>
              <a:buNone/>
            </a:pPr>
            <a:r>
              <a:rPr b="1" lang="en-US" sz="3000"/>
              <a:t>How many classes can </a:t>
            </a:r>
            <a:r>
              <a:rPr b="1" lang="en-US" sz="3000" u="sng"/>
              <a:t>Public school </a:t>
            </a:r>
            <a:r>
              <a:rPr b="1" lang="en-US" sz="3000"/>
              <a:t>students take?</a:t>
            </a:r>
            <a:endParaRPr/>
          </a:p>
        </p:txBody>
      </p:sp>
      <p:sp>
        <p:nvSpPr>
          <p:cNvPr id="602" name="Google Shape;602;p11"/>
          <p:cNvSpPr txBox="1"/>
          <p:nvPr>
            <p:ph idx="1" type="body"/>
          </p:nvPr>
        </p:nvSpPr>
        <p:spPr>
          <a:xfrm>
            <a:off x="545879" y="1777429"/>
            <a:ext cx="8304824" cy="3515579"/>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SzPts val="300"/>
              <a:buNone/>
            </a:pPr>
            <a:r>
              <a:rPr lang="en-US" sz="300">
                <a:latin typeface="Calibri"/>
                <a:ea typeface="Calibri"/>
                <a:cs typeface="Calibri"/>
                <a:sym typeface="Calibri"/>
              </a:rPr>
              <a:t>       </a:t>
            </a:r>
            <a:endParaRPr/>
          </a:p>
          <a:p>
            <a:pPr indent="-127000" lvl="0" marL="91440" rtl="0" algn="l">
              <a:lnSpc>
                <a:spcPct val="100000"/>
              </a:lnSpc>
              <a:spcBef>
                <a:spcPts val="425"/>
              </a:spcBef>
              <a:spcAft>
                <a:spcPts val="0"/>
              </a:spcAft>
              <a:buSzPts val="2000"/>
              <a:buFont typeface="Noto Sans Symbols"/>
              <a:buChar char="▪"/>
            </a:pPr>
            <a:r>
              <a:rPr lang="en-US">
                <a:latin typeface="Calibri"/>
                <a:ea typeface="Calibri"/>
                <a:cs typeface="Calibri"/>
                <a:sym typeface="Calibri"/>
              </a:rPr>
              <a:t>Students may be enrolled in up to 30 credits per year, which includes high school courses:</a:t>
            </a:r>
            <a:endParaRPr/>
          </a:p>
          <a:p>
            <a:pPr indent="0" lvl="4" marL="562356" rtl="0" algn="l">
              <a:lnSpc>
                <a:spcPct val="100000"/>
              </a:lnSpc>
              <a:spcBef>
                <a:spcPts val="425"/>
              </a:spcBef>
              <a:spcAft>
                <a:spcPts val="0"/>
              </a:spcAft>
              <a:buSzPts val="1500"/>
              <a:buNone/>
            </a:pPr>
            <a:r>
              <a:rPr lang="en-US" sz="1500">
                <a:latin typeface="Calibri"/>
                <a:ea typeface="Calibri"/>
                <a:cs typeface="Calibri"/>
                <a:sym typeface="Calibri"/>
              </a:rPr>
              <a:t>Calculation: </a:t>
            </a:r>
            <a:endParaRPr/>
          </a:p>
          <a:p>
            <a:pPr indent="0" lvl="4" marL="562356" rtl="0" algn="l">
              <a:lnSpc>
                <a:spcPct val="100000"/>
              </a:lnSpc>
              <a:spcBef>
                <a:spcPts val="625"/>
              </a:spcBef>
              <a:spcAft>
                <a:spcPts val="0"/>
              </a:spcAft>
              <a:buSzPts val="1500"/>
              <a:buNone/>
            </a:pPr>
            <a:r>
              <a:rPr lang="en-US" sz="1500">
                <a:latin typeface="Calibri"/>
                <a:ea typeface="Calibri"/>
                <a:cs typeface="Calibri"/>
                <a:sym typeface="Calibri"/>
              </a:rPr>
              <a:t>		30 – (secondary school units x 3) = max CCP credits for the year</a:t>
            </a:r>
            <a:endParaRPr/>
          </a:p>
          <a:p>
            <a:pPr indent="-154305" lvl="1" marL="384048" rtl="0" algn="l">
              <a:lnSpc>
                <a:spcPct val="100000"/>
              </a:lnSpc>
              <a:spcBef>
                <a:spcPts val="625"/>
              </a:spcBef>
              <a:spcAft>
                <a:spcPts val="0"/>
              </a:spcAft>
              <a:buSzPts val="450"/>
              <a:buFont typeface="Noto Sans Symbols"/>
              <a:buNone/>
            </a:pPr>
            <a:r>
              <a:t/>
            </a:r>
            <a:endParaRPr sz="450">
              <a:latin typeface="Calibri"/>
              <a:ea typeface="Calibri"/>
              <a:cs typeface="Calibri"/>
              <a:sym typeface="Calibri"/>
            </a:endParaRPr>
          </a:p>
          <a:p>
            <a:pPr indent="-182880" lvl="1" marL="384048" rtl="0" algn="l">
              <a:lnSpc>
                <a:spcPct val="100000"/>
              </a:lnSpc>
              <a:spcBef>
                <a:spcPts val="625"/>
              </a:spcBef>
              <a:spcAft>
                <a:spcPts val="0"/>
              </a:spcAft>
              <a:buSzPts val="1800"/>
              <a:buFont typeface="Noto Sans Symbols"/>
              <a:buChar char="▪"/>
            </a:pPr>
            <a:r>
              <a:rPr lang="en-US">
                <a:latin typeface="Calibri"/>
                <a:ea typeface="Calibri"/>
                <a:cs typeface="Calibri"/>
                <a:sym typeface="Calibri"/>
              </a:rPr>
              <a:t>The maximum number of credits allowable for a student while participating in the program is 120</a:t>
            </a:r>
            <a:endParaRPr/>
          </a:p>
          <a:p>
            <a:pPr indent="0" lvl="0" marL="0" rtl="0" algn="l">
              <a:lnSpc>
                <a:spcPct val="100000"/>
              </a:lnSpc>
              <a:spcBef>
                <a:spcPts val="625"/>
              </a:spcBef>
              <a:spcAft>
                <a:spcPts val="0"/>
              </a:spcAft>
              <a:buSzPts val="1350"/>
              <a:buNone/>
            </a:pPr>
            <a:r>
              <a:t/>
            </a:r>
            <a:endParaRPr sz="1350">
              <a:latin typeface="Calibri"/>
              <a:ea typeface="Calibri"/>
              <a:cs typeface="Calibri"/>
              <a:sym typeface="Calibri"/>
            </a:endParaRPr>
          </a:p>
          <a:p>
            <a:pPr indent="0" lvl="0" marL="0" rtl="0" algn="l">
              <a:lnSpc>
                <a:spcPct val="100000"/>
              </a:lnSpc>
              <a:spcBef>
                <a:spcPts val="425"/>
              </a:spcBef>
              <a:spcAft>
                <a:spcPts val="0"/>
              </a:spcAft>
              <a:buSzPts val="2000"/>
              <a:buNone/>
            </a:pPr>
            <a:r>
              <a:rPr lang="en-US">
                <a:latin typeface="Calibri"/>
                <a:ea typeface="Calibri"/>
                <a:cs typeface="Calibri"/>
                <a:sym typeface="Calibri"/>
              </a:rPr>
              <a:t>If a student enrolls in more than 30 credits for the year, the student must decide whether to:</a:t>
            </a:r>
            <a:endParaRPr/>
          </a:p>
          <a:p>
            <a:pPr indent="-182880" lvl="4" marL="932688" rtl="0" algn="l">
              <a:lnSpc>
                <a:spcPct val="100000"/>
              </a:lnSpc>
              <a:spcBef>
                <a:spcPts val="425"/>
              </a:spcBef>
              <a:spcAft>
                <a:spcPts val="0"/>
              </a:spcAft>
              <a:buSzPts val="1500"/>
              <a:buFont typeface="Noto Sans Symbols"/>
              <a:buChar char="▪"/>
            </a:pPr>
            <a:r>
              <a:rPr lang="en-US" sz="1500">
                <a:latin typeface="Calibri"/>
                <a:ea typeface="Calibri"/>
                <a:cs typeface="Calibri"/>
                <a:sym typeface="Calibri"/>
              </a:rPr>
              <a:t>Drop the course (prior to the no-fault withdrawal date) or </a:t>
            </a:r>
            <a:endParaRPr/>
          </a:p>
          <a:p>
            <a:pPr indent="-182880" lvl="4" marL="932688" rtl="0" algn="l">
              <a:lnSpc>
                <a:spcPct val="100000"/>
              </a:lnSpc>
              <a:spcBef>
                <a:spcPts val="625"/>
              </a:spcBef>
              <a:spcAft>
                <a:spcPts val="0"/>
              </a:spcAft>
              <a:buSzPts val="1500"/>
              <a:buFont typeface="Noto Sans Symbols"/>
              <a:buChar char="▪"/>
            </a:pPr>
            <a:r>
              <a:rPr lang="en-US" sz="1500">
                <a:latin typeface="Calibri"/>
                <a:ea typeface="Calibri"/>
                <a:cs typeface="Calibri"/>
                <a:sym typeface="Calibri"/>
              </a:rPr>
              <a:t>Pay for the entire course (including tuition, fees, books) at the college’s standard rates (Option A)</a:t>
            </a:r>
            <a:endParaRPr/>
          </a:p>
          <a:p>
            <a:pPr indent="-20002" lvl="0" marL="91440" rtl="0" algn="l">
              <a:lnSpc>
                <a:spcPct val="100000"/>
              </a:lnSpc>
              <a:spcBef>
                <a:spcPts val="625"/>
              </a:spcBef>
              <a:spcAft>
                <a:spcPts val="0"/>
              </a:spcAft>
              <a:buSzPts val="1125"/>
              <a:buFont typeface="Noto Sans Symbols"/>
              <a:buNone/>
            </a:pPr>
            <a:r>
              <a:t/>
            </a:r>
            <a:endParaRPr sz="1125">
              <a:latin typeface="Calibri"/>
              <a:ea typeface="Calibri"/>
              <a:cs typeface="Calibri"/>
              <a:sym typeface="Calibri"/>
            </a:endParaRPr>
          </a:p>
        </p:txBody>
      </p:sp>
      <p:pic>
        <p:nvPicPr>
          <p:cNvPr id="603" name="Google Shape;603;p11"/>
          <p:cNvPicPr preferRelativeResize="0"/>
          <p:nvPr/>
        </p:nvPicPr>
        <p:blipFill rotWithShape="1">
          <a:blip r:embed="rId3">
            <a:alphaModFix/>
          </a:blip>
          <a:srcRect b="0" l="0" r="0" t="0"/>
          <a:stretch/>
        </p:blipFill>
        <p:spPr>
          <a:xfrm>
            <a:off x="3440154" y="5695176"/>
            <a:ext cx="2678947" cy="4746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12"/>
          <p:cNvSpPr txBox="1"/>
          <p:nvPr>
            <p:ph type="title"/>
          </p:nvPr>
        </p:nvSpPr>
        <p:spPr>
          <a:xfrm>
            <a:off x="539400" y="355251"/>
            <a:ext cx="8602500" cy="12531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How many classes can </a:t>
            </a:r>
            <a:r>
              <a:rPr b="1" lang="en-US" sz="2700" u="sng"/>
              <a:t>Non-public School &amp; Homeschool</a:t>
            </a:r>
            <a:r>
              <a:rPr b="1" lang="en-US" sz="2700"/>
              <a:t> students take?</a:t>
            </a:r>
            <a:endParaRPr/>
          </a:p>
        </p:txBody>
      </p:sp>
      <p:sp>
        <p:nvSpPr>
          <p:cNvPr id="609" name="Google Shape;609;p12"/>
          <p:cNvSpPr txBox="1"/>
          <p:nvPr>
            <p:ph idx="1" type="body"/>
          </p:nvPr>
        </p:nvSpPr>
        <p:spPr>
          <a:xfrm>
            <a:off x="539406" y="2160271"/>
            <a:ext cx="8272212" cy="3132737"/>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SzPts val="300"/>
              <a:buNone/>
            </a:pPr>
            <a:r>
              <a:rPr lang="en-US" sz="300">
                <a:latin typeface="Calibri"/>
                <a:ea typeface="Calibri"/>
                <a:cs typeface="Calibri"/>
                <a:sym typeface="Calibri"/>
              </a:rPr>
              <a:t> </a:t>
            </a:r>
            <a:endParaRPr/>
          </a:p>
          <a:p>
            <a:pPr indent="-127000" lvl="0" marL="91440" rtl="0" algn="l">
              <a:lnSpc>
                <a:spcPct val="100000"/>
              </a:lnSpc>
              <a:spcBef>
                <a:spcPts val="425"/>
              </a:spcBef>
              <a:spcAft>
                <a:spcPts val="0"/>
              </a:spcAft>
              <a:buSzPts val="2000"/>
              <a:buFont typeface="Noto Sans Symbols"/>
              <a:buChar char="▪"/>
            </a:pPr>
            <a:r>
              <a:rPr lang="en-US">
                <a:latin typeface="Calibri"/>
                <a:ea typeface="Calibri"/>
                <a:cs typeface="Calibri"/>
                <a:sym typeface="Calibri"/>
              </a:rPr>
              <a:t>Non-public School &amp; Homeschool students must apply for College Credit Plus funding every year. </a:t>
            </a:r>
            <a:br>
              <a:rPr lang="en-US">
                <a:latin typeface="Calibri"/>
                <a:ea typeface="Calibri"/>
                <a:cs typeface="Calibri"/>
                <a:sym typeface="Calibri"/>
              </a:rPr>
            </a:br>
            <a:r>
              <a:rPr lang="en-US">
                <a:latin typeface="Calibri"/>
                <a:ea typeface="Calibri"/>
                <a:cs typeface="Calibri"/>
                <a:sym typeface="Calibri"/>
              </a:rPr>
              <a:t>(Up to 30 credit hours)</a:t>
            </a:r>
            <a:br>
              <a:rPr lang="en-US">
                <a:latin typeface="Calibri"/>
                <a:ea typeface="Calibri"/>
                <a:cs typeface="Calibri"/>
                <a:sym typeface="Calibri"/>
              </a:rPr>
            </a:br>
            <a:endParaRPr>
              <a:latin typeface="Calibri"/>
              <a:ea typeface="Calibri"/>
              <a:cs typeface="Calibri"/>
              <a:sym typeface="Calibri"/>
            </a:endParaRPr>
          </a:p>
          <a:p>
            <a:pPr indent="-127000" lvl="0" marL="91440" rtl="0" algn="l">
              <a:lnSpc>
                <a:spcPct val="90000"/>
              </a:lnSpc>
              <a:spcBef>
                <a:spcPts val="425"/>
              </a:spcBef>
              <a:spcAft>
                <a:spcPts val="0"/>
              </a:spcAft>
              <a:buSzPts val="2000"/>
              <a:buFont typeface="Noto Sans Symbols"/>
              <a:buChar char="▪"/>
            </a:pPr>
            <a:r>
              <a:rPr lang="en-US">
                <a:latin typeface="Calibri"/>
                <a:ea typeface="Calibri"/>
                <a:cs typeface="Calibri"/>
                <a:sym typeface="Calibri"/>
              </a:rPr>
              <a:t> Students must provide a copy of the Funding Award letter to the college</a:t>
            </a:r>
            <a:endParaRPr/>
          </a:p>
          <a:p>
            <a:pPr indent="0" lvl="0" marL="91440" rtl="0" algn="l">
              <a:lnSpc>
                <a:spcPct val="90000"/>
              </a:lnSpc>
              <a:spcBef>
                <a:spcPts val="425"/>
              </a:spcBef>
              <a:spcAft>
                <a:spcPts val="0"/>
              </a:spcAft>
              <a:buSzPts val="2000"/>
              <a:buFont typeface="Noto Sans Symbols"/>
              <a:buNone/>
            </a:pPr>
            <a:r>
              <a:t/>
            </a:r>
            <a:endParaRPr>
              <a:latin typeface="Calibri"/>
              <a:ea typeface="Calibri"/>
              <a:cs typeface="Calibri"/>
              <a:sym typeface="Calibri"/>
            </a:endParaRPr>
          </a:p>
          <a:p>
            <a:pPr indent="-127000" lvl="0" marL="91440" rtl="0" algn="l">
              <a:lnSpc>
                <a:spcPct val="90000"/>
              </a:lnSpc>
              <a:spcBef>
                <a:spcPts val="425"/>
              </a:spcBef>
              <a:spcAft>
                <a:spcPts val="0"/>
              </a:spcAft>
              <a:buSzPts val="2000"/>
              <a:buFont typeface="Noto Sans Symbols"/>
              <a:buChar char="▪"/>
            </a:pPr>
            <a:r>
              <a:rPr lang="en-US">
                <a:latin typeface="Calibri"/>
                <a:ea typeface="Calibri"/>
                <a:cs typeface="Calibri"/>
                <a:sym typeface="Calibri"/>
              </a:rPr>
              <a:t> Students must be awarded enough credit hours for the entire college course </a:t>
            </a:r>
            <a:endParaRPr/>
          </a:p>
          <a:p>
            <a:pPr indent="0" lvl="1" marL="150876" rtl="0" algn="l">
              <a:lnSpc>
                <a:spcPct val="90000"/>
              </a:lnSpc>
              <a:spcBef>
                <a:spcPts val="425"/>
              </a:spcBef>
              <a:spcAft>
                <a:spcPts val="0"/>
              </a:spcAft>
              <a:buSzPts val="600"/>
              <a:buNone/>
            </a:pPr>
            <a:r>
              <a:rPr lang="en-US" sz="600">
                <a:latin typeface="Calibri"/>
                <a:ea typeface="Calibri"/>
                <a:cs typeface="Calibri"/>
                <a:sym typeface="Calibri"/>
              </a:rPr>
              <a:t> </a:t>
            </a:r>
            <a:endParaRPr/>
          </a:p>
          <a:p>
            <a:pPr indent="-182880" lvl="2" marL="566928" rtl="0" algn="l">
              <a:lnSpc>
                <a:spcPct val="90000"/>
              </a:lnSpc>
              <a:spcBef>
                <a:spcPts val="625"/>
              </a:spcBef>
              <a:spcAft>
                <a:spcPts val="0"/>
              </a:spcAft>
              <a:buSzPts val="1500"/>
              <a:buFont typeface="Noto Sans Symbols"/>
              <a:buChar char="▪"/>
            </a:pPr>
            <a:r>
              <a:rPr lang="en-US" sz="1500">
                <a:latin typeface="Calibri"/>
                <a:ea typeface="Calibri"/>
                <a:cs typeface="Calibri"/>
                <a:sym typeface="Calibri"/>
              </a:rPr>
              <a:t>If a student was not awarded enough credit hours for the entire college course, the family must self-pay for the entire course</a:t>
            </a:r>
            <a:endParaRPr/>
          </a:p>
          <a:p>
            <a:pPr indent="-163830" lvl="2" marL="566928" rtl="0" algn="l">
              <a:lnSpc>
                <a:spcPct val="90000"/>
              </a:lnSpc>
              <a:spcBef>
                <a:spcPts val="625"/>
              </a:spcBef>
              <a:spcAft>
                <a:spcPts val="0"/>
              </a:spcAft>
              <a:buSzPts val="300"/>
              <a:buFont typeface="Noto Sans Symbols"/>
              <a:buNone/>
            </a:pPr>
            <a:r>
              <a:t/>
            </a:r>
            <a:endParaRPr sz="300">
              <a:latin typeface="Calibri"/>
              <a:ea typeface="Calibri"/>
              <a:cs typeface="Calibri"/>
              <a:sym typeface="Calibri"/>
            </a:endParaRPr>
          </a:p>
          <a:p>
            <a:pPr indent="-182880" lvl="2" marL="566928" rtl="0" algn="l">
              <a:lnSpc>
                <a:spcPct val="90000"/>
              </a:lnSpc>
              <a:spcBef>
                <a:spcPts val="625"/>
              </a:spcBef>
              <a:spcAft>
                <a:spcPts val="0"/>
              </a:spcAft>
              <a:buSzPts val="1500"/>
              <a:buFont typeface="Noto Sans Symbols"/>
              <a:buChar char="▪"/>
            </a:pPr>
            <a:r>
              <a:rPr lang="en-US" sz="1500">
                <a:latin typeface="Calibri"/>
                <a:ea typeface="Calibri"/>
                <a:cs typeface="Calibri"/>
                <a:sym typeface="Calibri"/>
              </a:rPr>
              <a:t>This is Option A, where the student/family work directly with the college to make payment</a:t>
            </a:r>
            <a:endParaRPr/>
          </a:p>
          <a:p>
            <a:pPr indent="0" lvl="0" marL="91440" rtl="0" algn="l">
              <a:lnSpc>
                <a:spcPct val="90000"/>
              </a:lnSpc>
              <a:spcBef>
                <a:spcPts val="625"/>
              </a:spcBef>
              <a:spcAft>
                <a:spcPts val="0"/>
              </a:spcAft>
              <a:buSzPts val="2400"/>
              <a:buFont typeface="Noto Sans Symbols"/>
              <a:buNone/>
            </a:pPr>
            <a:r>
              <a:t/>
            </a:r>
            <a:endParaRPr sz="2400">
              <a:latin typeface="Calibri"/>
              <a:ea typeface="Calibri"/>
              <a:cs typeface="Calibri"/>
              <a:sym typeface="Calibri"/>
            </a:endParaRPr>
          </a:p>
        </p:txBody>
      </p:sp>
      <p:pic>
        <p:nvPicPr>
          <p:cNvPr id="610" name="Google Shape;610;p12"/>
          <p:cNvPicPr preferRelativeResize="0"/>
          <p:nvPr/>
        </p:nvPicPr>
        <p:blipFill rotWithShape="1">
          <a:blip r:embed="rId3">
            <a:alphaModFix/>
          </a:blip>
          <a:srcRect b="0" l="0" r="0" t="0"/>
          <a:stretch/>
        </p:blipFill>
        <p:spPr>
          <a:xfrm>
            <a:off x="3232526" y="5699415"/>
            <a:ext cx="2678947" cy="4746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13"/>
          <p:cNvSpPr txBox="1"/>
          <p:nvPr>
            <p:ph type="title"/>
          </p:nvPr>
        </p:nvSpPr>
        <p:spPr>
          <a:xfrm>
            <a:off x="693564" y="455754"/>
            <a:ext cx="7904816" cy="1088068"/>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How Non-public &amp; Homeschool families Apply for Funding</a:t>
            </a:r>
            <a:endParaRPr/>
          </a:p>
        </p:txBody>
      </p:sp>
      <p:sp>
        <p:nvSpPr>
          <p:cNvPr id="616" name="Google Shape;616;p13"/>
          <p:cNvSpPr txBox="1"/>
          <p:nvPr>
            <p:ph idx="1" type="body"/>
          </p:nvPr>
        </p:nvSpPr>
        <p:spPr>
          <a:xfrm>
            <a:off x="551229" y="1787704"/>
            <a:ext cx="8189487" cy="3685166"/>
          </a:xfrm>
          <a:prstGeom prst="rect">
            <a:avLst/>
          </a:prstGeom>
          <a:noFill/>
          <a:ln>
            <a:noFill/>
          </a:ln>
        </p:spPr>
        <p:txBody>
          <a:bodyPr anchorCtr="0" anchor="t" bIns="45700" lIns="0" spcFirstLastPara="1" rIns="0" wrap="square" tIns="45700">
            <a:noAutofit/>
          </a:bodyPr>
          <a:lstStyle/>
          <a:p>
            <a:pPr indent="-104775" lvl="0" marL="91440" rtl="0" algn="l">
              <a:lnSpc>
                <a:spcPct val="90000"/>
              </a:lnSpc>
              <a:spcBef>
                <a:spcPts val="0"/>
              </a:spcBef>
              <a:spcAft>
                <a:spcPts val="0"/>
              </a:spcAft>
              <a:buSzPts val="1650"/>
              <a:buChar char=" "/>
            </a:pPr>
            <a:r>
              <a:rPr lang="en-US" sz="1650">
                <a:latin typeface="Calibri"/>
                <a:ea typeface="Calibri"/>
                <a:cs typeface="Calibri"/>
                <a:sym typeface="Calibri"/>
              </a:rPr>
              <a:t>1. Parent/guardian must create an OH|ID at </a:t>
            </a:r>
            <a:r>
              <a:rPr lang="en-US" sz="1650" u="sng">
                <a:solidFill>
                  <a:schemeClr val="hlink"/>
                </a:solidFill>
                <a:latin typeface="Calibri"/>
                <a:ea typeface="Calibri"/>
                <a:cs typeface="Calibri"/>
                <a:sym typeface="Calibri"/>
                <a:hlinkClick r:id="rId3"/>
              </a:rPr>
              <a:t>https://ohid.ohio.gov</a:t>
            </a:r>
            <a:endParaRPr sz="1650">
              <a:latin typeface="Calibri"/>
              <a:ea typeface="Calibri"/>
              <a:cs typeface="Calibri"/>
              <a:sym typeface="Calibri"/>
            </a:endParaRPr>
          </a:p>
          <a:p>
            <a:pPr indent="-182880" lvl="2" marL="566928" rtl="0" algn="l">
              <a:lnSpc>
                <a:spcPct val="90000"/>
              </a:lnSpc>
              <a:spcBef>
                <a:spcPts val="425"/>
              </a:spcBef>
              <a:spcAft>
                <a:spcPts val="0"/>
              </a:spcAft>
              <a:buSzPts val="1350"/>
              <a:buFont typeface="Noto Sans Symbols"/>
              <a:buChar char="▪"/>
            </a:pPr>
            <a:r>
              <a:rPr lang="en-US" sz="1350">
                <a:latin typeface="Calibri"/>
                <a:ea typeface="Calibri"/>
                <a:cs typeface="Calibri"/>
                <a:sym typeface="Calibri"/>
              </a:rPr>
              <a:t>This step can be completed at any time and will take a few days for the OH|ID to be assigned </a:t>
            </a:r>
            <a:endParaRPr/>
          </a:p>
          <a:p>
            <a:pPr indent="-182880" lvl="2" marL="566928" rtl="0" algn="l">
              <a:lnSpc>
                <a:spcPct val="90000"/>
              </a:lnSpc>
              <a:spcBef>
                <a:spcPts val="625"/>
              </a:spcBef>
              <a:spcAft>
                <a:spcPts val="0"/>
              </a:spcAft>
              <a:buSzPts val="1350"/>
              <a:buFont typeface="Noto Sans Symbols"/>
              <a:buChar char="▪"/>
            </a:pPr>
            <a:r>
              <a:rPr lang="en-US" sz="1350">
                <a:latin typeface="Calibri"/>
                <a:ea typeface="Calibri"/>
                <a:cs typeface="Calibri"/>
                <a:sym typeface="Calibri"/>
              </a:rPr>
              <a:t>If a parent already has an OH|ID, the parent should use the existing OH|ID</a:t>
            </a:r>
            <a:endParaRPr/>
          </a:p>
          <a:p>
            <a:pPr indent="0" lvl="2" marL="288036" rtl="0" algn="l">
              <a:lnSpc>
                <a:spcPct val="90000"/>
              </a:lnSpc>
              <a:spcBef>
                <a:spcPts val="625"/>
              </a:spcBef>
              <a:spcAft>
                <a:spcPts val="0"/>
              </a:spcAft>
              <a:buSzPts val="600"/>
              <a:buNone/>
            </a:pPr>
            <a:r>
              <a:t/>
            </a:r>
            <a:endParaRPr sz="600">
              <a:latin typeface="Calibri"/>
              <a:ea typeface="Calibri"/>
              <a:cs typeface="Calibri"/>
              <a:sym typeface="Calibri"/>
            </a:endParaRPr>
          </a:p>
          <a:p>
            <a:pPr indent="-104775" lvl="0" marL="91440" rtl="0" algn="l">
              <a:lnSpc>
                <a:spcPct val="90000"/>
              </a:lnSpc>
              <a:spcBef>
                <a:spcPts val="625"/>
              </a:spcBef>
              <a:spcAft>
                <a:spcPts val="0"/>
              </a:spcAft>
              <a:buSzPts val="1650"/>
              <a:buChar char=" "/>
            </a:pPr>
            <a:r>
              <a:rPr lang="en-US" sz="1650">
                <a:latin typeface="Calibri"/>
                <a:ea typeface="Calibri"/>
                <a:cs typeface="Calibri"/>
                <a:sym typeface="Calibri"/>
              </a:rPr>
              <a:t>2. Parent/guardian will use the OH|ID to log into the </a:t>
            </a:r>
            <a:r>
              <a:rPr lang="en-US" sz="1650" u="sng">
                <a:solidFill>
                  <a:schemeClr val="hlink"/>
                </a:solidFill>
                <a:latin typeface="Calibri"/>
                <a:ea typeface="Calibri"/>
                <a:cs typeface="Calibri"/>
                <a:sym typeface="Calibri"/>
                <a:hlinkClick r:id="rId4"/>
              </a:rPr>
              <a:t>https://safe.ode.state.oh.us/portal</a:t>
            </a:r>
            <a:r>
              <a:rPr lang="en-US" sz="1650">
                <a:latin typeface="Calibri"/>
                <a:ea typeface="Calibri"/>
                <a:cs typeface="Calibri"/>
                <a:sym typeface="Calibri"/>
              </a:rPr>
              <a:t> </a:t>
            </a:r>
            <a:endParaRPr/>
          </a:p>
          <a:p>
            <a:pPr indent="-53339" lvl="0" marL="91440" rtl="0" algn="l">
              <a:lnSpc>
                <a:spcPct val="90000"/>
              </a:lnSpc>
              <a:spcBef>
                <a:spcPts val="425"/>
              </a:spcBef>
              <a:spcAft>
                <a:spcPts val="0"/>
              </a:spcAft>
              <a:buSzPts val="600"/>
              <a:buNone/>
            </a:pPr>
            <a:r>
              <a:t/>
            </a:r>
            <a:endParaRPr sz="600">
              <a:latin typeface="Calibri"/>
              <a:ea typeface="Calibri"/>
              <a:cs typeface="Calibri"/>
              <a:sym typeface="Calibri"/>
            </a:endParaRPr>
          </a:p>
          <a:p>
            <a:pPr indent="-104775" lvl="0" marL="91440" rtl="0" algn="l">
              <a:lnSpc>
                <a:spcPct val="90000"/>
              </a:lnSpc>
              <a:spcBef>
                <a:spcPts val="425"/>
              </a:spcBef>
              <a:spcAft>
                <a:spcPts val="0"/>
              </a:spcAft>
              <a:buSzPts val="1650"/>
              <a:buChar char=" "/>
            </a:pPr>
            <a:r>
              <a:rPr lang="en-US" sz="1650">
                <a:latin typeface="Calibri"/>
                <a:ea typeface="Calibri"/>
                <a:cs typeface="Calibri"/>
                <a:sym typeface="Calibri"/>
              </a:rPr>
              <a:t>3. Complete the Intent to Participate section in the CCP funding application (electronically)</a:t>
            </a:r>
            <a:endParaRPr/>
          </a:p>
          <a:p>
            <a:pPr indent="-53339" lvl="0" marL="91440" rtl="0" algn="l">
              <a:lnSpc>
                <a:spcPct val="90000"/>
              </a:lnSpc>
              <a:spcBef>
                <a:spcPts val="425"/>
              </a:spcBef>
              <a:spcAft>
                <a:spcPts val="0"/>
              </a:spcAft>
              <a:buSzPts val="600"/>
              <a:buNone/>
            </a:pPr>
            <a:r>
              <a:t/>
            </a:r>
            <a:endParaRPr sz="600">
              <a:latin typeface="Calibri"/>
              <a:ea typeface="Calibri"/>
              <a:cs typeface="Calibri"/>
              <a:sym typeface="Calibri"/>
            </a:endParaRPr>
          </a:p>
          <a:p>
            <a:pPr indent="-104775" lvl="0" marL="91440" rtl="0" algn="l">
              <a:lnSpc>
                <a:spcPct val="90000"/>
              </a:lnSpc>
              <a:spcBef>
                <a:spcPts val="425"/>
              </a:spcBef>
              <a:spcAft>
                <a:spcPts val="0"/>
              </a:spcAft>
              <a:buSzPts val="1650"/>
              <a:buChar char=" "/>
            </a:pPr>
            <a:r>
              <a:rPr lang="en-US" sz="1650">
                <a:latin typeface="Calibri"/>
                <a:ea typeface="Calibri"/>
                <a:cs typeface="Calibri"/>
                <a:sym typeface="Calibri"/>
              </a:rPr>
              <a:t>4. Upload the college acceptance letter </a:t>
            </a:r>
            <a:endParaRPr/>
          </a:p>
          <a:p>
            <a:pPr indent="-182880" lvl="2" marL="566928" rtl="0" algn="l">
              <a:lnSpc>
                <a:spcPct val="90000"/>
              </a:lnSpc>
              <a:spcBef>
                <a:spcPts val="425"/>
              </a:spcBef>
              <a:spcAft>
                <a:spcPts val="0"/>
              </a:spcAft>
              <a:buSzPts val="1350"/>
              <a:buFont typeface="Noto Sans Symbols"/>
              <a:buChar char="▪"/>
            </a:pPr>
            <a:r>
              <a:rPr lang="en-US" sz="1350">
                <a:latin typeface="Calibri"/>
                <a:ea typeface="Calibri"/>
                <a:cs typeface="Calibri"/>
                <a:sym typeface="Calibri"/>
              </a:rPr>
              <a:t>*Apply early to the college to gain admission prior to the final funding deadline</a:t>
            </a:r>
            <a:endParaRPr/>
          </a:p>
          <a:p>
            <a:pPr indent="-144780" lvl="2" marL="566928" rtl="0" algn="l">
              <a:lnSpc>
                <a:spcPct val="90000"/>
              </a:lnSpc>
              <a:spcBef>
                <a:spcPts val="625"/>
              </a:spcBef>
              <a:spcAft>
                <a:spcPts val="0"/>
              </a:spcAft>
              <a:buSzPts val="600"/>
              <a:buFont typeface="Noto Sans Symbols"/>
              <a:buNone/>
            </a:pPr>
            <a:r>
              <a:t/>
            </a:r>
            <a:endParaRPr sz="600">
              <a:latin typeface="Calibri"/>
              <a:ea typeface="Calibri"/>
              <a:cs typeface="Calibri"/>
              <a:sym typeface="Calibri"/>
            </a:endParaRPr>
          </a:p>
          <a:p>
            <a:pPr indent="-104775" lvl="0" marL="91440" rtl="0" algn="l">
              <a:lnSpc>
                <a:spcPct val="90000"/>
              </a:lnSpc>
              <a:spcBef>
                <a:spcPts val="625"/>
              </a:spcBef>
              <a:spcAft>
                <a:spcPts val="0"/>
              </a:spcAft>
              <a:buSzPts val="1650"/>
              <a:buChar char=" "/>
            </a:pPr>
            <a:r>
              <a:rPr lang="en-US" sz="1650">
                <a:latin typeface="Calibri"/>
                <a:ea typeface="Calibri"/>
                <a:cs typeface="Calibri"/>
                <a:sym typeface="Calibri"/>
              </a:rPr>
              <a:t>5. Complete all sections of the Funding Application and submit by April 1, 2022.</a:t>
            </a:r>
            <a:endParaRPr/>
          </a:p>
          <a:p>
            <a:pPr indent="-182880" lvl="2" marL="566928" rtl="0" algn="l">
              <a:lnSpc>
                <a:spcPct val="90000"/>
              </a:lnSpc>
              <a:spcBef>
                <a:spcPts val="425"/>
              </a:spcBef>
              <a:spcAft>
                <a:spcPts val="0"/>
              </a:spcAft>
              <a:buSzPts val="1200"/>
              <a:buFont typeface="Noto Sans Symbols"/>
              <a:buChar char="▪"/>
            </a:pPr>
            <a:r>
              <a:rPr b="1" lang="en-US" sz="1200" u="sng">
                <a:latin typeface="Calibri"/>
                <a:ea typeface="Calibri"/>
                <a:cs typeface="Calibri"/>
                <a:sym typeface="Calibri"/>
              </a:rPr>
              <a:t>NO exceptions to the deadline!</a:t>
            </a:r>
            <a:endParaRPr/>
          </a:p>
          <a:p>
            <a:pPr indent="-182880" lvl="2" marL="566928" rtl="0" algn="l">
              <a:lnSpc>
                <a:spcPct val="90000"/>
              </a:lnSpc>
              <a:spcBef>
                <a:spcPts val="625"/>
              </a:spcBef>
              <a:spcAft>
                <a:spcPts val="0"/>
              </a:spcAft>
              <a:buSzPts val="1200"/>
              <a:buFont typeface="Noto Sans Symbols"/>
              <a:buChar char="▪"/>
            </a:pPr>
            <a:r>
              <a:rPr lang="en-US" sz="1200">
                <a:latin typeface="Calibri"/>
                <a:ea typeface="Calibri"/>
                <a:cs typeface="Calibri"/>
                <a:sym typeface="Calibri"/>
              </a:rPr>
              <a:t>You will receive an email confirmation once you have submitted the funding application</a:t>
            </a:r>
            <a:endParaRPr/>
          </a:p>
        </p:txBody>
      </p:sp>
      <p:pic>
        <p:nvPicPr>
          <p:cNvPr id="617" name="Google Shape;617;p13"/>
          <p:cNvPicPr preferRelativeResize="0"/>
          <p:nvPr/>
        </p:nvPicPr>
        <p:blipFill rotWithShape="1">
          <a:blip r:embed="rId5">
            <a:alphaModFix/>
          </a:blip>
          <a:srcRect b="0" l="0" r="0" t="0"/>
          <a:stretch/>
        </p:blipFill>
        <p:spPr>
          <a:xfrm>
            <a:off x="3232526" y="5716752"/>
            <a:ext cx="2678947" cy="4746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14"/>
          <p:cNvSpPr txBox="1"/>
          <p:nvPr>
            <p:ph type="title"/>
          </p:nvPr>
        </p:nvSpPr>
        <p:spPr>
          <a:xfrm>
            <a:off x="681055" y="84344"/>
            <a:ext cx="7781889" cy="1389709"/>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How Non-public &amp; Homeschool families Apply for Funding</a:t>
            </a:r>
            <a:endParaRPr/>
          </a:p>
        </p:txBody>
      </p:sp>
      <p:sp>
        <p:nvSpPr>
          <p:cNvPr id="623" name="Google Shape;623;p14"/>
          <p:cNvSpPr txBox="1"/>
          <p:nvPr>
            <p:ph idx="1" type="body"/>
          </p:nvPr>
        </p:nvSpPr>
        <p:spPr>
          <a:xfrm>
            <a:off x="681055" y="1848798"/>
            <a:ext cx="7543800" cy="3160404"/>
          </a:xfrm>
          <a:prstGeom prst="rect">
            <a:avLst/>
          </a:prstGeom>
          <a:noFill/>
          <a:ln>
            <a:noFill/>
          </a:ln>
        </p:spPr>
        <p:txBody>
          <a:bodyPr anchorCtr="0" anchor="t" bIns="45700" lIns="0" spcFirstLastPara="1" rIns="0" wrap="square" tIns="45700">
            <a:noAutofit/>
          </a:bodyPr>
          <a:lstStyle/>
          <a:p>
            <a:pPr indent="-123825" lvl="0" marL="91440" rtl="0" algn="l">
              <a:lnSpc>
                <a:spcPct val="90000"/>
              </a:lnSpc>
              <a:spcBef>
                <a:spcPts val="0"/>
              </a:spcBef>
              <a:spcAft>
                <a:spcPts val="0"/>
              </a:spcAft>
              <a:buSzPts val="1950"/>
              <a:buFont typeface="Noto Sans Symbols"/>
              <a:buChar char="▪"/>
            </a:pPr>
            <a:r>
              <a:rPr lang="en-US" sz="1950">
                <a:latin typeface="Calibri"/>
                <a:ea typeface="Calibri"/>
                <a:cs typeface="Calibri"/>
                <a:sym typeface="Calibri"/>
              </a:rPr>
              <a:t> </a:t>
            </a:r>
            <a:r>
              <a:rPr lang="en-US" sz="1800">
                <a:latin typeface="Calibri"/>
                <a:ea typeface="Calibri"/>
                <a:cs typeface="Calibri"/>
                <a:sym typeface="Calibri"/>
              </a:rPr>
              <a:t>If parents have any difficulties with the Funding Application, contact </a:t>
            </a:r>
            <a:r>
              <a:rPr lang="en-US" sz="1800" u="sng">
                <a:solidFill>
                  <a:schemeClr val="hlink"/>
                </a:solidFill>
                <a:latin typeface="Calibri"/>
                <a:ea typeface="Calibri"/>
                <a:cs typeface="Calibri"/>
                <a:sym typeface="Calibri"/>
                <a:hlinkClick r:id="rId3"/>
              </a:rPr>
              <a:t>ccp@education.ohio.gov</a:t>
            </a:r>
            <a:r>
              <a:rPr lang="en-US" sz="1800">
                <a:latin typeface="Calibri"/>
                <a:ea typeface="Calibri"/>
                <a:cs typeface="Calibri"/>
                <a:sym typeface="Calibri"/>
              </a:rPr>
              <a:t> for assistance as quickly as possible</a:t>
            </a:r>
            <a:endParaRPr/>
          </a:p>
          <a:p>
            <a:pPr indent="0" lvl="0" marL="91440" rtl="0" algn="l">
              <a:lnSpc>
                <a:spcPct val="90000"/>
              </a:lnSpc>
              <a:spcBef>
                <a:spcPts val="425"/>
              </a:spcBef>
              <a:spcAft>
                <a:spcPts val="0"/>
              </a:spcAft>
              <a:buSzPts val="1950"/>
              <a:buFont typeface="Noto Sans Symbols"/>
              <a:buNone/>
            </a:pPr>
            <a:r>
              <a:t/>
            </a:r>
            <a:endParaRPr sz="1950">
              <a:latin typeface="Calibri"/>
              <a:ea typeface="Calibri"/>
              <a:cs typeface="Calibri"/>
              <a:sym typeface="Calibri"/>
            </a:endParaRPr>
          </a:p>
          <a:p>
            <a:pPr indent="-114300" lvl="0" marL="91440" rtl="0" algn="l">
              <a:lnSpc>
                <a:spcPct val="90000"/>
              </a:lnSpc>
              <a:spcBef>
                <a:spcPts val="425"/>
              </a:spcBef>
              <a:spcAft>
                <a:spcPts val="0"/>
              </a:spcAft>
              <a:buSzPts val="1800"/>
              <a:buFont typeface="Noto Sans Symbols"/>
              <a:buChar char="▪"/>
            </a:pPr>
            <a:r>
              <a:rPr lang="en-US" sz="1800">
                <a:latin typeface="Calibri"/>
                <a:ea typeface="Calibri"/>
                <a:cs typeface="Calibri"/>
                <a:sym typeface="Calibri"/>
              </a:rPr>
              <a:t> Keep in mind that many families will be applying and possibly seeking assistance – Apply early! </a:t>
            </a:r>
            <a:endParaRPr/>
          </a:p>
          <a:p>
            <a:pPr indent="0" lvl="0" marL="91440" rtl="0" algn="l">
              <a:lnSpc>
                <a:spcPct val="90000"/>
              </a:lnSpc>
              <a:spcBef>
                <a:spcPts val="425"/>
              </a:spcBef>
              <a:spcAft>
                <a:spcPts val="0"/>
              </a:spcAft>
              <a:buSzPts val="2250"/>
              <a:buFont typeface="Noto Sans Symbols"/>
              <a:buNone/>
            </a:pPr>
            <a:r>
              <a:t/>
            </a:r>
            <a:endParaRPr sz="2250">
              <a:latin typeface="Calibri"/>
              <a:ea typeface="Calibri"/>
              <a:cs typeface="Calibri"/>
              <a:sym typeface="Calibri"/>
            </a:endParaRPr>
          </a:p>
          <a:p>
            <a:pPr indent="-182880" lvl="1" marL="384048" rtl="0" algn="l">
              <a:lnSpc>
                <a:spcPct val="90000"/>
              </a:lnSpc>
              <a:spcBef>
                <a:spcPts val="425"/>
              </a:spcBef>
              <a:spcAft>
                <a:spcPts val="0"/>
              </a:spcAft>
              <a:buSzPts val="1650"/>
              <a:buFont typeface="Noto Sans Symbols"/>
              <a:buChar char="▪"/>
            </a:pPr>
            <a:r>
              <a:rPr lang="en-US" sz="1650">
                <a:latin typeface="Calibri"/>
                <a:ea typeface="Calibri"/>
                <a:cs typeface="Calibri"/>
                <a:sym typeface="Calibri"/>
              </a:rPr>
              <a:t> The Funding Application will be available in early February and the deadline to submit is April 1, 2022</a:t>
            </a:r>
            <a:endParaRPr/>
          </a:p>
          <a:p>
            <a:pPr indent="-182880" lvl="1" marL="384048" rtl="0" algn="l">
              <a:lnSpc>
                <a:spcPct val="90000"/>
              </a:lnSpc>
              <a:spcBef>
                <a:spcPts val="625"/>
              </a:spcBef>
              <a:spcAft>
                <a:spcPts val="0"/>
              </a:spcAft>
              <a:buSzPts val="1650"/>
              <a:buFont typeface="Noto Sans Symbols"/>
              <a:buChar char="▪"/>
            </a:pPr>
            <a:r>
              <a:rPr lang="en-US" sz="1650">
                <a:latin typeface="Calibri"/>
                <a:ea typeface="Calibri"/>
                <a:cs typeface="Calibri"/>
                <a:sym typeface="Calibri"/>
              </a:rPr>
              <a:t> Check the website for information and the Funding Manual (released in Feb): </a:t>
            </a:r>
            <a:r>
              <a:rPr lang="en-US" sz="1650" u="sng">
                <a:solidFill>
                  <a:schemeClr val="hlink"/>
                </a:solidFill>
                <a:latin typeface="Calibri"/>
                <a:ea typeface="Calibri"/>
                <a:cs typeface="Calibri"/>
                <a:sym typeface="Calibri"/>
                <a:hlinkClick r:id="rId4"/>
              </a:rPr>
              <a:t>www.ohiohighered.org/ccp/students-families</a:t>
            </a:r>
            <a:endParaRPr sz="2100">
              <a:latin typeface="Calibri"/>
              <a:ea typeface="Calibri"/>
              <a:cs typeface="Calibri"/>
              <a:sym typeface="Calibri"/>
            </a:endParaRPr>
          </a:p>
        </p:txBody>
      </p:sp>
      <p:pic>
        <p:nvPicPr>
          <p:cNvPr id="624" name="Google Shape;624;p14"/>
          <p:cNvPicPr preferRelativeResize="0"/>
          <p:nvPr/>
        </p:nvPicPr>
        <p:blipFill rotWithShape="1">
          <a:blip r:embed="rId5">
            <a:alphaModFix/>
          </a:blip>
          <a:srcRect b="0" l="0" r="0" t="0"/>
          <a:stretch/>
        </p:blipFill>
        <p:spPr>
          <a:xfrm>
            <a:off x="3232526" y="5498747"/>
            <a:ext cx="2678947" cy="4746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15"/>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What are differences between high school &amp; college?</a:t>
            </a:r>
            <a:endParaRPr/>
          </a:p>
        </p:txBody>
      </p:sp>
      <p:sp>
        <p:nvSpPr>
          <p:cNvPr id="630" name="Google Shape;630;p15"/>
          <p:cNvSpPr txBox="1"/>
          <p:nvPr>
            <p:ph idx="1" type="body"/>
          </p:nvPr>
        </p:nvSpPr>
        <p:spPr>
          <a:xfrm>
            <a:off x="822960" y="2209203"/>
            <a:ext cx="8194799" cy="301752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SzPts val="2000"/>
              <a:buNone/>
            </a:pPr>
            <a:r>
              <a:rPr b="1" lang="en-US">
                <a:latin typeface="Calibri"/>
                <a:ea typeface="Calibri"/>
                <a:cs typeface="Calibri"/>
                <a:sym typeface="Calibri"/>
              </a:rPr>
              <a:t>Tests</a:t>
            </a:r>
            <a:endParaRPr/>
          </a:p>
          <a:p>
            <a:pPr indent="-91440" lvl="0" marL="91440" rtl="0" algn="l">
              <a:lnSpc>
                <a:spcPct val="100000"/>
              </a:lnSpc>
              <a:spcBef>
                <a:spcPts val="425"/>
              </a:spcBef>
              <a:spcAft>
                <a:spcPts val="0"/>
              </a:spcAft>
              <a:buSzPts val="1200"/>
              <a:buFont typeface="Noto Sans Symbols"/>
              <a:buChar char="▪"/>
            </a:pPr>
            <a:r>
              <a:rPr lang="en-US" sz="1200">
                <a:latin typeface="Calibri"/>
                <a:ea typeface="Calibri"/>
                <a:cs typeface="Calibri"/>
                <a:sym typeface="Calibri"/>
              </a:rPr>
              <a:t> </a:t>
            </a:r>
            <a:r>
              <a:rPr lang="en-US" sz="1350">
                <a:latin typeface="Calibri"/>
                <a:ea typeface="Calibri"/>
                <a:cs typeface="Calibri"/>
                <a:sym typeface="Calibri"/>
              </a:rPr>
              <a:t>High School: Tests are sometimes given weekly or at the end of the chapter</a:t>
            </a:r>
            <a:endParaRPr/>
          </a:p>
          <a:p>
            <a:pPr indent="-91440" lvl="0" marL="91440" rtl="0" algn="l">
              <a:lnSpc>
                <a:spcPct val="100000"/>
              </a:lnSpc>
              <a:spcBef>
                <a:spcPts val="425"/>
              </a:spcBef>
              <a:spcAft>
                <a:spcPts val="0"/>
              </a:spcAft>
              <a:buSzPts val="1350"/>
              <a:buFont typeface="Noto Sans Symbols"/>
              <a:buChar char="▪"/>
            </a:pPr>
            <a:r>
              <a:rPr lang="en-US" sz="1350">
                <a:latin typeface="Calibri"/>
                <a:ea typeface="Calibri"/>
                <a:cs typeface="Calibri"/>
                <a:sym typeface="Calibri"/>
              </a:rPr>
              <a:t> College: Tests are generally fewer in number and cover more material</a:t>
            </a:r>
            <a:endParaRPr/>
          </a:p>
          <a:p>
            <a:pPr indent="0" lvl="0" marL="0" rtl="0" algn="l">
              <a:lnSpc>
                <a:spcPct val="100000"/>
              </a:lnSpc>
              <a:spcBef>
                <a:spcPts val="425"/>
              </a:spcBef>
              <a:spcAft>
                <a:spcPts val="0"/>
              </a:spcAft>
              <a:buSzPts val="1125"/>
              <a:buNone/>
            </a:pPr>
            <a:r>
              <a:t/>
            </a:r>
            <a:endParaRPr sz="1125">
              <a:latin typeface="Calibri"/>
              <a:ea typeface="Calibri"/>
              <a:cs typeface="Calibri"/>
              <a:sym typeface="Calibri"/>
            </a:endParaRPr>
          </a:p>
          <a:p>
            <a:pPr indent="0" lvl="0" marL="0" rtl="0" algn="l">
              <a:lnSpc>
                <a:spcPct val="100000"/>
              </a:lnSpc>
              <a:spcBef>
                <a:spcPts val="425"/>
              </a:spcBef>
              <a:spcAft>
                <a:spcPts val="0"/>
              </a:spcAft>
              <a:buSzPts val="2000"/>
              <a:buNone/>
            </a:pPr>
            <a:r>
              <a:rPr b="1" lang="en-US">
                <a:latin typeface="Calibri"/>
                <a:ea typeface="Calibri"/>
                <a:cs typeface="Calibri"/>
                <a:sym typeface="Calibri"/>
              </a:rPr>
              <a:t>Study Time</a:t>
            </a:r>
            <a:endParaRPr/>
          </a:p>
          <a:p>
            <a:pPr indent="-91440" lvl="0" marL="91440" rtl="0" algn="l">
              <a:lnSpc>
                <a:spcPct val="100000"/>
              </a:lnSpc>
              <a:spcBef>
                <a:spcPts val="425"/>
              </a:spcBef>
              <a:spcAft>
                <a:spcPts val="0"/>
              </a:spcAft>
              <a:buSzPts val="1350"/>
              <a:buFont typeface="Noto Sans Symbols"/>
              <a:buChar char="▪"/>
            </a:pPr>
            <a:r>
              <a:rPr lang="en-US" sz="1350">
                <a:latin typeface="Calibri"/>
                <a:ea typeface="Calibri"/>
                <a:cs typeface="Calibri"/>
                <a:sym typeface="Calibri"/>
              </a:rPr>
              <a:t> High School: Required homework ranges between 1 to 3 hours per day</a:t>
            </a:r>
            <a:endParaRPr/>
          </a:p>
          <a:p>
            <a:pPr indent="-91440" lvl="0" marL="91440" rtl="0" algn="l">
              <a:lnSpc>
                <a:spcPct val="100000"/>
              </a:lnSpc>
              <a:spcBef>
                <a:spcPts val="425"/>
              </a:spcBef>
              <a:spcAft>
                <a:spcPts val="0"/>
              </a:spcAft>
              <a:buSzPts val="1350"/>
              <a:buFont typeface="Noto Sans Symbols"/>
              <a:buChar char="▪"/>
            </a:pPr>
            <a:r>
              <a:rPr lang="en-US" sz="1350">
                <a:latin typeface="Calibri"/>
                <a:ea typeface="Calibri"/>
                <a:cs typeface="Calibri"/>
                <a:sym typeface="Calibri"/>
              </a:rPr>
              <a:t> College: Standard rule of 2 to 3 hours of homework for every hour spent in class (3 to 5 hours per day)</a:t>
            </a:r>
            <a:endParaRPr/>
          </a:p>
          <a:p>
            <a:pPr indent="-20002" lvl="0" marL="91440" rtl="0" algn="l">
              <a:lnSpc>
                <a:spcPct val="100000"/>
              </a:lnSpc>
              <a:spcBef>
                <a:spcPts val="425"/>
              </a:spcBef>
              <a:spcAft>
                <a:spcPts val="0"/>
              </a:spcAft>
              <a:buSzPts val="1125"/>
              <a:buFont typeface="Noto Sans Symbols"/>
              <a:buNone/>
            </a:pPr>
            <a:r>
              <a:t/>
            </a:r>
            <a:endParaRPr sz="1125">
              <a:latin typeface="Calibri"/>
              <a:ea typeface="Calibri"/>
              <a:cs typeface="Calibri"/>
              <a:sym typeface="Calibri"/>
            </a:endParaRPr>
          </a:p>
          <a:p>
            <a:pPr indent="0" lvl="0" marL="0" rtl="0" algn="l">
              <a:lnSpc>
                <a:spcPct val="100000"/>
              </a:lnSpc>
              <a:spcBef>
                <a:spcPts val="425"/>
              </a:spcBef>
              <a:spcAft>
                <a:spcPts val="0"/>
              </a:spcAft>
              <a:buSzPts val="2000"/>
              <a:buNone/>
            </a:pPr>
            <a:r>
              <a:rPr b="1" lang="en-US">
                <a:latin typeface="Calibri"/>
                <a:ea typeface="Calibri"/>
                <a:cs typeface="Calibri"/>
                <a:sym typeface="Calibri"/>
              </a:rPr>
              <a:t>Knowledge Acquisition </a:t>
            </a:r>
            <a:endParaRPr/>
          </a:p>
          <a:p>
            <a:pPr indent="-91440" lvl="0" marL="91440" rtl="0" algn="l">
              <a:lnSpc>
                <a:spcPct val="100000"/>
              </a:lnSpc>
              <a:spcBef>
                <a:spcPts val="425"/>
              </a:spcBef>
              <a:spcAft>
                <a:spcPts val="0"/>
              </a:spcAft>
              <a:buSzPts val="1350"/>
              <a:buFont typeface="Noto Sans Symbols"/>
              <a:buChar char="▪"/>
            </a:pPr>
            <a:r>
              <a:rPr lang="en-US" sz="1350">
                <a:latin typeface="Calibri"/>
                <a:ea typeface="Calibri"/>
                <a:cs typeface="Calibri"/>
                <a:sym typeface="Calibri"/>
              </a:rPr>
              <a:t> High School: Information provided mostly in-class. Out-of-class research is minimal</a:t>
            </a:r>
            <a:endParaRPr/>
          </a:p>
          <a:p>
            <a:pPr indent="-91440" lvl="0" marL="91440" rtl="0" algn="l">
              <a:lnSpc>
                <a:spcPct val="100000"/>
              </a:lnSpc>
              <a:spcBef>
                <a:spcPts val="425"/>
              </a:spcBef>
              <a:spcAft>
                <a:spcPts val="0"/>
              </a:spcAft>
              <a:buSzPts val="1350"/>
              <a:buFont typeface="Noto Sans Symbols"/>
              <a:buChar char="▪"/>
            </a:pPr>
            <a:r>
              <a:rPr lang="en-US" sz="1350">
                <a:latin typeface="Calibri"/>
                <a:ea typeface="Calibri"/>
                <a:cs typeface="Calibri"/>
                <a:sym typeface="Calibri"/>
              </a:rPr>
              <a:t> College: Coursework will generally require more independent thinking, longer writing assignments, and out-of-class research</a:t>
            </a:r>
            <a:endParaRPr/>
          </a:p>
          <a:p>
            <a:pPr indent="-20002" lvl="0" marL="91440" rtl="0" algn="l">
              <a:lnSpc>
                <a:spcPct val="100000"/>
              </a:lnSpc>
              <a:spcBef>
                <a:spcPts val="425"/>
              </a:spcBef>
              <a:spcAft>
                <a:spcPts val="0"/>
              </a:spcAft>
              <a:buSzPts val="1125"/>
              <a:buFont typeface="Noto Sans Symbols"/>
              <a:buNone/>
            </a:pPr>
            <a:r>
              <a:t/>
            </a:r>
            <a:endParaRPr sz="1125">
              <a:latin typeface="Calibri"/>
              <a:ea typeface="Calibri"/>
              <a:cs typeface="Calibri"/>
              <a:sym typeface="Calibri"/>
            </a:endParaRPr>
          </a:p>
          <a:p>
            <a:pPr indent="0" lvl="0" marL="0" rtl="0" algn="l">
              <a:lnSpc>
                <a:spcPct val="100000"/>
              </a:lnSpc>
              <a:spcBef>
                <a:spcPts val="425"/>
              </a:spcBef>
              <a:spcAft>
                <a:spcPts val="0"/>
              </a:spcAft>
              <a:buSzPts val="1125"/>
              <a:buNone/>
            </a:pPr>
            <a:r>
              <a:t/>
            </a:r>
            <a:endParaRPr sz="1125">
              <a:latin typeface="Calibri"/>
              <a:ea typeface="Calibri"/>
              <a:cs typeface="Calibri"/>
              <a:sym typeface="Calibri"/>
            </a:endParaRPr>
          </a:p>
        </p:txBody>
      </p:sp>
      <p:pic>
        <p:nvPicPr>
          <p:cNvPr id="631" name="Google Shape;631;p15"/>
          <p:cNvPicPr preferRelativeResize="0"/>
          <p:nvPr/>
        </p:nvPicPr>
        <p:blipFill rotWithShape="1">
          <a:blip r:embed="rId3">
            <a:alphaModFix/>
          </a:blip>
          <a:srcRect b="0" l="0" r="0" t="0"/>
          <a:stretch/>
        </p:blipFill>
        <p:spPr>
          <a:xfrm>
            <a:off x="3232526" y="5501381"/>
            <a:ext cx="2678947" cy="4746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16"/>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What are differences between high school &amp; college?</a:t>
            </a:r>
            <a:endParaRPr/>
          </a:p>
        </p:txBody>
      </p:sp>
      <p:sp>
        <p:nvSpPr>
          <p:cNvPr id="637" name="Google Shape;637;p16"/>
          <p:cNvSpPr txBox="1"/>
          <p:nvPr>
            <p:ph idx="1" type="body"/>
          </p:nvPr>
        </p:nvSpPr>
        <p:spPr>
          <a:xfrm>
            <a:off x="822961" y="2190370"/>
            <a:ext cx="8123147" cy="3293288"/>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SzPts val="2000"/>
              <a:buNone/>
            </a:pPr>
            <a:r>
              <a:rPr b="1" lang="en-US">
                <a:latin typeface="Calibri"/>
                <a:ea typeface="Calibri"/>
                <a:cs typeface="Calibri"/>
                <a:sym typeface="Calibri"/>
              </a:rPr>
              <a:t>Grades</a:t>
            </a:r>
            <a:endParaRPr/>
          </a:p>
          <a:p>
            <a:pPr indent="-91440" lvl="0" marL="91440" rtl="0" algn="l">
              <a:lnSpc>
                <a:spcPct val="100000"/>
              </a:lnSpc>
              <a:spcBef>
                <a:spcPts val="425"/>
              </a:spcBef>
              <a:spcAft>
                <a:spcPts val="0"/>
              </a:spcAft>
              <a:buSzPts val="1125"/>
              <a:buFont typeface="Noto Sans Symbols"/>
              <a:buChar char="▪"/>
            </a:pPr>
            <a:r>
              <a:rPr lang="en-US" sz="1125">
                <a:latin typeface="Calibri"/>
                <a:ea typeface="Calibri"/>
                <a:cs typeface="Calibri"/>
                <a:sym typeface="Calibri"/>
              </a:rPr>
              <a:t> </a:t>
            </a:r>
            <a:r>
              <a:rPr lang="en-US" sz="1275">
                <a:latin typeface="Calibri"/>
                <a:ea typeface="Calibri"/>
                <a:cs typeface="Calibri"/>
                <a:sym typeface="Calibri"/>
              </a:rPr>
              <a:t>High School: Numerous quizzes, tests, and homework assignments</a:t>
            </a:r>
            <a:endParaRPr/>
          </a:p>
          <a:p>
            <a:pPr indent="-91440" lvl="0" marL="91440" rtl="0" algn="l">
              <a:lnSpc>
                <a:spcPct val="100000"/>
              </a:lnSpc>
              <a:spcBef>
                <a:spcPts val="425"/>
              </a:spcBef>
              <a:spcAft>
                <a:spcPts val="0"/>
              </a:spcAft>
              <a:buSzPts val="1275"/>
              <a:buFont typeface="Noto Sans Symbols"/>
              <a:buChar char="▪"/>
            </a:pPr>
            <a:r>
              <a:rPr lang="en-US" sz="1275">
                <a:latin typeface="Calibri"/>
                <a:ea typeface="Calibri"/>
                <a:cs typeface="Calibri"/>
                <a:sym typeface="Calibri"/>
              </a:rPr>
              <a:t> College: Few tests and fewer, if any, homework assignments will be used to determine final grades</a:t>
            </a:r>
            <a:endParaRPr/>
          </a:p>
          <a:p>
            <a:pPr indent="-43814" lvl="0" marL="91440" rtl="0" algn="l">
              <a:lnSpc>
                <a:spcPct val="100000"/>
              </a:lnSpc>
              <a:spcBef>
                <a:spcPts val="425"/>
              </a:spcBef>
              <a:spcAft>
                <a:spcPts val="0"/>
              </a:spcAft>
              <a:buSzPts val="750"/>
              <a:buFont typeface="Noto Sans Symbols"/>
              <a:buNone/>
            </a:pPr>
            <a:r>
              <a:t/>
            </a:r>
            <a:endParaRPr sz="750">
              <a:latin typeface="Calibri"/>
              <a:ea typeface="Calibri"/>
              <a:cs typeface="Calibri"/>
              <a:sym typeface="Calibri"/>
            </a:endParaRPr>
          </a:p>
          <a:p>
            <a:pPr indent="0" lvl="0" marL="0" rtl="0" algn="l">
              <a:lnSpc>
                <a:spcPct val="100000"/>
              </a:lnSpc>
              <a:spcBef>
                <a:spcPts val="425"/>
              </a:spcBef>
              <a:spcAft>
                <a:spcPts val="0"/>
              </a:spcAft>
              <a:buSzPts val="2000"/>
              <a:buNone/>
            </a:pPr>
            <a:r>
              <a:rPr b="1" lang="en-US">
                <a:latin typeface="Calibri"/>
                <a:ea typeface="Calibri"/>
                <a:cs typeface="Calibri"/>
                <a:sym typeface="Calibri"/>
              </a:rPr>
              <a:t>Role of Parents</a:t>
            </a:r>
            <a:endParaRPr/>
          </a:p>
          <a:p>
            <a:pPr indent="-91440" lvl="0" marL="91440" rtl="0" algn="l">
              <a:lnSpc>
                <a:spcPct val="100000"/>
              </a:lnSpc>
              <a:spcBef>
                <a:spcPts val="425"/>
              </a:spcBef>
              <a:spcAft>
                <a:spcPts val="0"/>
              </a:spcAft>
              <a:buSzPts val="1275"/>
              <a:buFont typeface="Noto Sans Symbols"/>
              <a:buChar char="▪"/>
            </a:pPr>
            <a:r>
              <a:rPr lang="en-US" sz="1275">
                <a:latin typeface="Calibri"/>
                <a:ea typeface="Calibri"/>
                <a:cs typeface="Calibri"/>
                <a:sym typeface="Calibri"/>
              </a:rPr>
              <a:t> High School: Parents are strong advocates working closely with teachers and counselors</a:t>
            </a:r>
            <a:endParaRPr/>
          </a:p>
          <a:p>
            <a:pPr indent="-91440" lvl="0" marL="91440" rtl="0" algn="l">
              <a:lnSpc>
                <a:spcPct val="100000"/>
              </a:lnSpc>
              <a:spcBef>
                <a:spcPts val="425"/>
              </a:spcBef>
              <a:spcAft>
                <a:spcPts val="0"/>
              </a:spcAft>
              <a:buSzPts val="1275"/>
              <a:buFont typeface="Noto Sans Symbols"/>
              <a:buChar char="▪"/>
            </a:pPr>
            <a:r>
              <a:rPr lang="en-US" sz="1275">
                <a:latin typeface="Calibri"/>
                <a:ea typeface="Calibri"/>
                <a:cs typeface="Calibri"/>
                <a:sym typeface="Calibri"/>
              </a:rPr>
              <a:t> College: Parent serves as a mentor and support for the student; the college views student as independent decision-maker</a:t>
            </a:r>
            <a:endParaRPr/>
          </a:p>
          <a:p>
            <a:pPr indent="-91440" lvl="0" marL="91440" rtl="0" algn="l">
              <a:lnSpc>
                <a:spcPct val="100000"/>
              </a:lnSpc>
              <a:spcBef>
                <a:spcPts val="425"/>
              </a:spcBef>
              <a:spcAft>
                <a:spcPts val="0"/>
              </a:spcAft>
              <a:buSzPts val="1275"/>
              <a:buFont typeface="Noto Sans Symbols"/>
              <a:buChar char="▪"/>
            </a:pPr>
            <a:r>
              <a:rPr lang="en-US" sz="1275">
                <a:latin typeface="Calibri"/>
                <a:ea typeface="Calibri"/>
                <a:cs typeface="Calibri"/>
                <a:sym typeface="Calibri"/>
              </a:rPr>
              <a:t> College: The Family Education Rights and Privacy Act (FERPA) protects student education records</a:t>
            </a:r>
            <a:endParaRPr/>
          </a:p>
          <a:p>
            <a:pPr indent="-43814" lvl="0" marL="91440" rtl="0" algn="l">
              <a:lnSpc>
                <a:spcPct val="100000"/>
              </a:lnSpc>
              <a:spcBef>
                <a:spcPts val="425"/>
              </a:spcBef>
              <a:spcAft>
                <a:spcPts val="0"/>
              </a:spcAft>
              <a:buSzPts val="750"/>
              <a:buFont typeface="Noto Sans Symbols"/>
              <a:buNone/>
            </a:pPr>
            <a:r>
              <a:t/>
            </a:r>
            <a:endParaRPr sz="750">
              <a:latin typeface="Calibri"/>
              <a:ea typeface="Calibri"/>
              <a:cs typeface="Calibri"/>
              <a:sym typeface="Calibri"/>
            </a:endParaRPr>
          </a:p>
          <a:p>
            <a:pPr indent="0" lvl="0" marL="0" rtl="0" algn="l">
              <a:lnSpc>
                <a:spcPct val="100000"/>
              </a:lnSpc>
              <a:spcBef>
                <a:spcPts val="425"/>
              </a:spcBef>
              <a:spcAft>
                <a:spcPts val="0"/>
              </a:spcAft>
              <a:buSzPts val="2000"/>
              <a:buNone/>
            </a:pPr>
            <a:r>
              <a:rPr b="1" lang="en-US">
                <a:latin typeface="Calibri"/>
                <a:ea typeface="Calibri"/>
                <a:cs typeface="Calibri"/>
                <a:sym typeface="Calibri"/>
              </a:rPr>
              <a:t>Accommodations</a:t>
            </a:r>
            <a:endParaRPr/>
          </a:p>
          <a:p>
            <a:pPr indent="-91440" lvl="0" marL="91440" rtl="0" algn="l">
              <a:lnSpc>
                <a:spcPct val="100000"/>
              </a:lnSpc>
              <a:spcBef>
                <a:spcPts val="425"/>
              </a:spcBef>
              <a:spcAft>
                <a:spcPts val="0"/>
              </a:spcAft>
              <a:buSzPts val="1200"/>
              <a:buFont typeface="Noto Sans Symbols"/>
              <a:buChar char="▪"/>
            </a:pPr>
            <a:r>
              <a:rPr lang="en-US" sz="1200">
                <a:latin typeface="Calibri"/>
                <a:ea typeface="Calibri"/>
                <a:cs typeface="Calibri"/>
                <a:sym typeface="Calibri"/>
              </a:rPr>
              <a:t> </a:t>
            </a:r>
            <a:r>
              <a:rPr i="1" lang="en-US" sz="1200">
                <a:latin typeface="Calibri"/>
                <a:ea typeface="Calibri"/>
                <a:cs typeface="Calibri"/>
                <a:sym typeface="Calibri"/>
              </a:rPr>
              <a:t>High School: </a:t>
            </a:r>
            <a:r>
              <a:rPr lang="en-US" sz="1200">
                <a:latin typeface="Calibri"/>
                <a:ea typeface="Calibri"/>
                <a:cs typeface="Calibri"/>
                <a:sym typeface="Calibri"/>
              </a:rPr>
              <a:t>Parents and students work with high school to determine what assistance or accommodations can be made for students with IEPs or 504 plans. </a:t>
            </a:r>
            <a:endParaRPr/>
          </a:p>
          <a:p>
            <a:pPr indent="-91440" lvl="0" marL="91440" rtl="0" algn="l">
              <a:lnSpc>
                <a:spcPct val="100000"/>
              </a:lnSpc>
              <a:spcBef>
                <a:spcPts val="425"/>
              </a:spcBef>
              <a:spcAft>
                <a:spcPts val="0"/>
              </a:spcAft>
              <a:buSzPts val="1200"/>
              <a:buFont typeface="Noto Sans Symbols"/>
              <a:buChar char="▪"/>
            </a:pPr>
            <a:r>
              <a:rPr lang="en-US" sz="1200">
                <a:latin typeface="Calibri"/>
                <a:ea typeface="Calibri"/>
                <a:cs typeface="Calibri"/>
                <a:sym typeface="Calibri"/>
              </a:rPr>
              <a:t> </a:t>
            </a:r>
            <a:r>
              <a:rPr i="1" lang="en-US" sz="1200">
                <a:latin typeface="Calibri"/>
                <a:ea typeface="Calibri"/>
                <a:cs typeface="Calibri"/>
                <a:sym typeface="Calibri"/>
              </a:rPr>
              <a:t>College: </a:t>
            </a:r>
            <a:r>
              <a:rPr lang="en-US" sz="1200">
                <a:latin typeface="Calibri"/>
                <a:ea typeface="Calibri"/>
                <a:cs typeface="Calibri"/>
                <a:sym typeface="Calibri"/>
              </a:rPr>
              <a:t>Students must work directly with college staff to determine if accommodations are needed. IEPs and 504 plans may or may not be included in the discussions.</a:t>
            </a:r>
            <a:endParaRPr/>
          </a:p>
          <a:p>
            <a:pPr indent="-20002" lvl="0" marL="91440" rtl="0" algn="l">
              <a:lnSpc>
                <a:spcPct val="100000"/>
              </a:lnSpc>
              <a:spcBef>
                <a:spcPts val="425"/>
              </a:spcBef>
              <a:spcAft>
                <a:spcPts val="0"/>
              </a:spcAft>
              <a:buSzPts val="1125"/>
              <a:buFont typeface="Noto Sans Symbols"/>
              <a:buNone/>
            </a:pPr>
            <a:r>
              <a:t/>
            </a:r>
            <a:endParaRPr sz="1125">
              <a:latin typeface="Calibri"/>
              <a:ea typeface="Calibri"/>
              <a:cs typeface="Calibri"/>
              <a:sym typeface="Calibri"/>
            </a:endParaRPr>
          </a:p>
          <a:p>
            <a:pPr indent="-20002" lvl="0" marL="91440" rtl="0" algn="l">
              <a:lnSpc>
                <a:spcPct val="100000"/>
              </a:lnSpc>
              <a:spcBef>
                <a:spcPts val="425"/>
              </a:spcBef>
              <a:spcAft>
                <a:spcPts val="0"/>
              </a:spcAft>
              <a:buSzPts val="1125"/>
              <a:buFont typeface="Noto Sans Symbols"/>
              <a:buNone/>
            </a:pPr>
            <a:r>
              <a:t/>
            </a:r>
            <a:endParaRPr sz="1125">
              <a:latin typeface="Calibri"/>
              <a:ea typeface="Calibri"/>
              <a:cs typeface="Calibri"/>
              <a:sym typeface="Calibri"/>
            </a:endParaRPr>
          </a:p>
        </p:txBody>
      </p:sp>
      <p:pic>
        <p:nvPicPr>
          <p:cNvPr id="638" name="Google Shape;638;p16"/>
          <p:cNvPicPr preferRelativeResize="0"/>
          <p:nvPr/>
        </p:nvPicPr>
        <p:blipFill rotWithShape="1">
          <a:blip r:embed="rId3">
            <a:alphaModFix/>
          </a:blip>
          <a:srcRect b="0" l="0" r="0" t="0"/>
          <a:stretch/>
        </p:blipFill>
        <p:spPr>
          <a:xfrm>
            <a:off x="3255386" y="5822706"/>
            <a:ext cx="2678947" cy="4746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17"/>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What are benefits of participating in College Credit Plus?</a:t>
            </a:r>
            <a:endParaRPr/>
          </a:p>
        </p:txBody>
      </p:sp>
      <p:sp>
        <p:nvSpPr>
          <p:cNvPr id="644" name="Google Shape;644;p17"/>
          <p:cNvSpPr txBox="1"/>
          <p:nvPr>
            <p:ph idx="1" type="body"/>
          </p:nvPr>
        </p:nvSpPr>
        <p:spPr>
          <a:xfrm>
            <a:off x="822960" y="2241551"/>
            <a:ext cx="7857016" cy="3017520"/>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2100"/>
              <a:buNone/>
            </a:pPr>
            <a:r>
              <a:rPr b="1" lang="en-US" sz="2100">
                <a:latin typeface="Calibri"/>
                <a:ea typeface="Calibri"/>
                <a:cs typeface="Calibri"/>
                <a:sym typeface="Calibri"/>
              </a:rPr>
              <a:t>Students can: </a:t>
            </a:r>
            <a:endParaRPr/>
          </a:p>
          <a:p>
            <a:pPr indent="0" lvl="0" marL="0" rtl="0" algn="l">
              <a:lnSpc>
                <a:spcPct val="100000"/>
              </a:lnSpc>
              <a:spcBef>
                <a:spcPts val="425"/>
              </a:spcBef>
              <a:spcAft>
                <a:spcPts val="0"/>
              </a:spcAft>
              <a:buSzPts val="300"/>
              <a:buNone/>
            </a:pPr>
            <a:r>
              <a:t/>
            </a:r>
            <a:endParaRPr b="1" sz="300">
              <a:latin typeface="Calibri"/>
              <a:ea typeface="Calibri"/>
              <a:cs typeface="Calibri"/>
              <a:sym typeface="Calibri"/>
            </a:endParaRPr>
          </a:p>
          <a:p>
            <a:pPr indent="-114300" lvl="0" marL="91440" rtl="0" algn="l">
              <a:lnSpc>
                <a:spcPct val="100000"/>
              </a:lnSpc>
              <a:spcBef>
                <a:spcPts val="425"/>
              </a:spcBef>
              <a:spcAft>
                <a:spcPts val="0"/>
              </a:spcAft>
              <a:buSzPts val="1800"/>
              <a:buFont typeface="Noto Sans Symbols"/>
              <a:buChar char="▪"/>
            </a:pPr>
            <a:r>
              <a:rPr lang="en-US" sz="1800">
                <a:latin typeface="Calibri"/>
                <a:ea typeface="Calibri"/>
                <a:cs typeface="Calibri"/>
                <a:sym typeface="Calibri"/>
              </a:rPr>
              <a:t> Earn high school and college credits at the same time</a:t>
            </a:r>
            <a:endParaRPr/>
          </a:p>
          <a:p>
            <a:pPr indent="-114300" lvl="0" marL="91440" rtl="0" algn="l">
              <a:lnSpc>
                <a:spcPct val="100000"/>
              </a:lnSpc>
              <a:spcBef>
                <a:spcPts val="425"/>
              </a:spcBef>
              <a:spcAft>
                <a:spcPts val="0"/>
              </a:spcAft>
              <a:buSzPts val="1800"/>
              <a:buFont typeface="Noto Sans Symbols"/>
              <a:buChar char="▪"/>
            </a:pPr>
            <a:r>
              <a:rPr lang="en-US" sz="1800">
                <a:latin typeface="Calibri"/>
                <a:ea typeface="Calibri"/>
                <a:cs typeface="Calibri"/>
                <a:sym typeface="Calibri"/>
              </a:rPr>
              <a:t> Get a “head start” on career planning and degree or certificate completion</a:t>
            </a:r>
            <a:endParaRPr/>
          </a:p>
          <a:p>
            <a:pPr indent="-114300" lvl="0" marL="91440" rtl="0" algn="l">
              <a:lnSpc>
                <a:spcPct val="100000"/>
              </a:lnSpc>
              <a:spcBef>
                <a:spcPts val="425"/>
              </a:spcBef>
              <a:spcAft>
                <a:spcPts val="0"/>
              </a:spcAft>
              <a:buSzPts val="1800"/>
              <a:buFont typeface="Noto Sans Symbols"/>
              <a:buChar char="▪"/>
            </a:pPr>
            <a:r>
              <a:rPr lang="en-US" sz="1800">
                <a:latin typeface="Calibri"/>
                <a:ea typeface="Calibri"/>
                <a:cs typeface="Calibri"/>
                <a:sym typeface="Calibri"/>
              </a:rPr>
              <a:t> Experience college early to understand the expectations of college life</a:t>
            </a:r>
            <a:endParaRPr/>
          </a:p>
          <a:p>
            <a:pPr indent="-114300" lvl="0" marL="91440" rtl="0" algn="l">
              <a:lnSpc>
                <a:spcPct val="100000"/>
              </a:lnSpc>
              <a:spcBef>
                <a:spcPts val="425"/>
              </a:spcBef>
              <a:spcAft>
                <a:spcPts val="0"/>
              </a:spcAft>
              <a:buSzPts val="1800"/>
              <a:buFont typeface="Noto Sans Symbols"/>
              <a:buChar char="▪"/>
            </a:pPr>
            <a:r>
              <a:rPr lang="en-US" sz="1800">
                <a:latin typeface="Calibri"/>
                <a:ea typeface="Calibri"/>
                <a:cs typeface="Calibri"/>
                <a:sym typeface="Calibri"/>
              </a:rPr>
              <a:t> Save tuition and textbook costs</a:t>
            </a:r>
            <a:endParaRPr/>
          </a:p>
        </p:txBody>
      </p:sp>
      <p:pic>
        <p:nvPicPr>
          <p:cNvPr id="645" name="Google Shape;645;p17"/>
          <p:cNvPicPr preferRelativeResize="0"/>
          <p:nvPr/>
        </p:nvPicPr>
        <p:blipFill rotWithShape="1">
          <a:blip r:embed="rId3">
            <a:alphaModFix/>
          </a:blip>
          <a:srcRect b="0" l="0" r="0" t="0"/>
          <a:stretch/>
        </p:blipFill>
        <p:spPr>
          <a:xfrm>
            <a:off x="3232527" y="5497527"/>
            <a:ext cx="2678947" cy="4746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18"/>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What are the consequences of underperforming?</a:t>
            </a:r>
            <a:endParaRPr/>
          </a:p>
        </p:txBody>
      </p:sp>
      <p:sp>
        <p:nvSpPr>
          <p:cNvPr id="651" name="Google Shape;651;p18"/>
          <p:cNvSpPr txBox="1"/>
          <p:nvPr>
            <p:ph idx="1" type="body"/>
          </p:nvPr>
        </p:nvSpPr>
        <p:spPr>
          <a:xfrm>
            <a:off x="822960" y="2241550"/>
            <a:ext cx="8215270" cy="3251633"/>
          </a:xfrm>
          <a:prstGeom prst="rect">
            <a:avLst/>
          </a:prstGeom>
          <a:noFill/>
          <a:ln>
            <a:noFill/>
          </a:ln>
        </p:spPr>
        <p:txBody>
          <a:bodyPr anchorCtr="0" anchor="t" bIns="45700" lIns="0" spcFirstLastPara="1" rIns="0" wrap="square" tIns="45700">
            <a:normAutofit fontScale="85000" lnSpcReduction="20000"/>
          </a:bodyPr>
          <a:lstStyle/>
          <a:p>
            <a:pPr indent="-107950" lvl="0" marL="91440" rtl="0" algn="l">
              <a:lnSpc>
                <a:spcPct val="100000"/>
              </a:lnSpc>
              <a:spcBef>
                <a:spcPts val="0"/>
              </a:spcBef>
              <a:spcAft>
                <a:spcPts val="0"/>
              </a:spcAft>
              <a:buSzPct val="100000"/>
              <a:buFont typeface="Noto Sans Symbols"/>
              <a:buChar char="▪"/>
            </a:pPr>
            <a:r>
              <a:rPr b="1" lang="en-US">
                <a:solidFill>
                  <a:srgbClr val="FF0000"/>
                </a:solidFill>
                <a:latin typeface="Calibri"/>
                <a:ea typeface="Calibri"/>
                <a:cs typeface="Calibri"/>
                <a:sym typeface="Calibri"/>
              </a:rPr>
              <a:t> If students do not earn a passing grade or if they withdraw too late from college courses, the district may require students/ families* to reimburse the tuition that the district paid </a:t>
            </a:r>
            <a:br>
              <a:rPr b="1" lang="en-US">
                <a:solidFill>
                  <a:srgbClr val="FF0000"/>
                </a:solidFill>
                <a:latin typeface="Calibri"/>
                <a:ea typeface="Calibri"/>
                <a:cs typeface="Calibri"/>
                <a:sym typeface="Calibri"/>
              </a:rPr>
            </a:br>
            <a:endParaRPr b="1">
              <a:solidFill>
                <a:srgbClr val="FF0000"/>
              </a:solidFill>
              <a:latin typeface="Calibri"/>
              <a:ea typeface="Calibri"/>
              <a:cs typeface="Calibri"/>
              <a:sym typeface="Calibri"/>
            </a:endParaRPr>
          </a:p>
          <a:p>
            <a:pPr indent="-107950" lvl="0" marL="91440" rtl="0" algn="l">
              <a:lnSpc>
                <a:spcPct val="100000"/>
              </a:lnSpc>
              <a:spcBef>
                <a:spcPts val="425"/>
              </a:spcBef>
              <a:spcAft>
                <a:spcPts val="0"/>
              </a:spcAft>
              <a:buSzPct val="100000"/>
              <a:buFont typeface="Noto Sans Symbols"/>
              <a:buChar char="▪"/>
            </a:pPr>
            <a:r>
              <a:rPr lang="en-US">
                <a:latin typeface="Calibri"/>
                <a:ea typeface="Calibri"/>
                <a:cs typeface="Calibri"/>
                <a:sym typeface="Calibri"/>
              </a:rPr>
              <a:t> The grades that students earn will be on the students’ college transcripts permanently</a:t>
            </a:r>
            <a:br>
              <a:rPr lang="en-US">
                <a:latin typeface="Calibri"/>
                <a:ea typeface="Calibri"/>
                <a:cs typeface="Calibri"/>
                <a:sym typeface="Calibri"/>
              </a:rPr>
            </a:br>
            <a:endParaRPr>
              <a:latin typeface="Calibri"/>
              <a:ea typeface="Calibri"/>
              <a:cs typeface="Calibri"/>
              <a:sym typeface="Calibri"/>
            </a:endParaRPr>
          </a:p>
          <a:p>
            <a:pPr indent="-107950" lvl="0" marL="91440" rtl="0" algn="l">
              <a:lnSpc>
                <a:spcPct val="100000"/>
              </a:lnSpc>
              <a:spcBef>
                <a:spcPts val="425"/>
              </a:spcBef>
              <a:spcAft>
                <a:spcPts val="0"/>
              </a:spcAft>
              <a:buSzPct val="100000"/>
              <a:buFont typeface="Noto Sans Symbols"/>
              <a:buChar char="▪"/>
            </a:pPr>
            <a:r>
              <a:rPr lang="en-US">
                <a:latin typeface="Calibri"/>
                <a:ea typeface="Calibri"/>
                <a:cs typeface="Calibri"/>
                <a:sym typeface="Calibri"/>
              </a:rPr>
              <a:t>If students fail or withdraw often, future financial aid may be also impacted negatively </a:t>
            </a:r>
            <a:endParaRPr/>
          </a:p>
          <a:p>
            <a:pPr indent="-342900" lvl="1" marL="585900" rtl="0" algn="l">
              <a:lnSpc>
                <a:spcPct val="90000"/>
              </a:lnSpc>
              <a:spcBef>
                <a:spcPts val="425"/>
              </a:spcBef>
              <a:spcAft>
                <a:spcPts val="0"/>
              </a:spcAft>
              <a:buSzPct val="100000"/>
              <a:buFont typeface="Noto Sans Symbols"/>
              <a:buChar char="▪"/>
            </a:pPr>
            <a:r>
              <a:rPr lang="en-US" sz="1500">
                <a:latin typeface="Calibri"/>
                <a:ea typeface="Calibri"/>
                <a:cs typeface="Calibri"/>
                <a:sym typeface="Calibri"/>
              </a:rPr>
              <a:t>For more information, contact the college’s financial aid office for details</a:t>
            </a:r>
            <a:br>
              <a:rPr lang="en-US" sz="1500">
                <a:latin typeface="Calibri"/>
                <a:ea typeface="Calibri"/>
                <a:cs typeface="Calibri"/>
                <a:sym typeface="Calibri"/>
              </a:rPr>
            </a:br>
            <a:endParaRPr sz="1500">
              <a:latin typeface="Calibri"/>
              <a:ea typeface="Calibri"/>
              <a:cs typeface="Calibri"/>
              <a:sym typeface="Calibri"/>
            </a:endParaRPr>
          </a:p>
          <a:p>
            <a:pPr indent="-107950" lvl="0" marL="91440" rtl="0" algn="l">
              <a:lnSpc>
                <a:spcPct val="100000"/>
              </a:lnSpc>
              <a:spcBef>
                <a:spcPts val="625"/>
              </a:spcBef>
              <a:spcAft>
                <a:spcPts val="0"/>
              </a:spcAft>
              <a:buSzPct val="100000"/>
              <a:buFont typeface="Noto Sans Symbols"/>
              <a:buChar char="▪"/>
            </a:pPr>
            <a:r>
              <a:rPr lang="en-US">
                <a:latin typeface="Calibri"/>
                <a:ea typeface="Calibri"/>
                <a:cs typeface="Calibri"/>
                <a:sym typeface="Calibri"/>
              </a:rPr>
              <a:t> If students perform poorly, they may be placed CCP Probation, CCP Dismissal or on academic probation or dismissal by the college</a:t>
            </a:r>
            <a:endParaRPr/>
          </a:p>
          <a:p>
            <a:pPr indent="0" lvl="0" marL="91440" rtl="0" algn="l">
              <a:lnSpc>
                <a:spcPct val="100000"/>
              </a:lnSpc>
              <a:spcBef>
                <a:spcPts val="425"/>
              </a:spcBef>
              <a:spcAft>
                <a:spcPts val="0"/>
              </a:spcAft>
              <a:buSzPct val="100000"/>
              <a:buFont typeface="Noto Sans Symbols"/>
              <a:buNone/>
            </a:pPr>
            <a:r>
              <a:t/>
            </a:r>
            <a:endParaRPr>
              <a:latin typeface="Calibri"/>
              <a:ea typeface="Calibri"/>
              <a:cs typeface="Calibri"/>
              <a:sym typeface="Calibri"/>
            </a:endParaRPr>
          </a:p>
          <a:p>
            <a:pPr indent="0" lvl="0" marL="0" rtl="0" algn="l">
              <a:lnSpc>
                <a:spcPct val="100000"/>
              </a:lnSpc>
              <a:spcBef>
                <a:spcPts val="425"/>
              </a:spcBef>
              <a:spcAft>
                <a:spcPts val="0"/>
              </a:spcAft>
              <a:buSzPct val="166666"/>
              <a:buNone/>
            </a:pPr>
            <a:r>
              <a:rPr lang="en-US">
                <a:latin typeface="Calibri"/>
                <a:ea typeface="Calibri"/>
                <a:cs typeface="Calibri"/>
                <a:sym typeface="Calibri"/>
              </a:rPr>
              <a:t>	*If a student is considered “economically disadvantaged,” a school may not seek reimbursement</a:t>
            </a:r>
            <a:endParaRPr sz="1200">
              <a:latin typeface="Calibri"/>
              <a:ea typeface="Calibri"/>
              <a:cs typeface="Calibri"/>
              <a:sym typeface="Calibri"/>
            </a:endParaRPr>
          </a:p>
          <a:p>
            <a:pPr indent="0" lvl="0" marL="0" rtl="0" algn="l">
              <a:lnSpc>
                <a:spcPct val="100000"/>
              </a:lnSpc>
              <a:spcBef>
                <a:spcPts val="425"/>
              </a:spcBef>
              <a:spcAft>
                <a:spcPts val="0"/>
              </a:spcAft>
              <a:buSzPct val="100000"/>
              <a:buNone/>
            </a:pPr>
            <a:r>
              <a:t/>
            </a:r>
            <a:endParaRPr sz="1200">
              <a:latin typeface="Calibri"/>
              <a:ea typeface="Calibri"/>
              <a:cs typeface="Calibri"/>
              <a:sym typeface="Calibri"/>
            </a:endParaRPr>
          </a:p>
        </p:txBody>
      </p:sp>
      <p:pic>
        <p:nvPicPr>
          <p:cNvPr id="652" name="Google Shape;652;p18"/>
          <p:cNvPicPr preferRelativeResize="0"/>
          <p:nvPr/>
        </p:nvPicPr>
        <p:blipFill rotWithShape="1">
          <a:blip r:embed="rId3">
            <a:alphaModFix/>
          </a:blip>
          <a:srcRect b="0" l="0" r="0" t="0"/>
          <a:stretch/>
        </p:blipFill>
        <p:spPr>
          <a:xfrm>
            <a:off x="3232527" y="5493183"/>
            <a:ext cx="2678947" cy="4746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19"/>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Underperforming Student Rules</a:t>
            </a:r>
            <a:endParaRPr/>
          </a:p>
        </p:txBody>
      </p:sp>
      <p:sp>
        <p:nvSpPr>
          <p:cNvPr id="658" name="Google Shape;658;p19"/>
          <p:cNvSpPr txBox="1"/>
          <p:nvPr>
            <p:ph idx="1" type="body"/>
          </p:nvPr>
        </p:nvSpPr>
        <p:spPr>
          <a:xfrm>
            <a:off x="822960" y="2241551"/>
            <a:ext cx="8010554" cy="3017520"/>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800"/>
              <a:buNone/>
            </a:pPr>
            <a:r>
              <a:rPr b="1" lang="en-US" sz="1800">
                <a:latin typeface="Calibri"/>
                <a:ea typeface="Calibri"/>
                <a:cs typeface="Calibri"/>
                <a:sym typeface="Calibri"/>
              </a:rPr>
              <a:t>College Credit Plus Probation</a:t>
            </a:r>
            <a:endParaRPr/>
          </a:p>
          <a:p>
            <a:pPr indent="-182880" lvl="1" marL="384048" rtl="0" algn="l">
              <a:lnSpc>
                <a:spcPct val="100000"/>
              </a:lnSpc>
              <a:spcBef>
                <a:spcPts val="425"/>
              </a:spcBef>
              <a:spcAft>
                <a:spcPts val="0"/>
              </a:spcAft>
              <a:buSzPts val="1800"/>
              <a:buFont typeface="Noto Sans Symbols"/>
              <a:buChar char="▪"/>
            </a:pPr>
            <a:r>
              <a:rPr lang="en-US">
                <a:latin typeface="Calibri"/>
                <a:ea typeface="Calibri"/>
                <a:cs typeface="Calibri"/>
                <a:sym typeface="Calibri"/>
              </a:rPr>
              <a:t>A student will be placed on CCP probation if they </a:t>
            </a:r>
            <a:r>
              <a:rPr b="1" lang="en-US">
                <a:latin typeface="Calibri"/>
                <a:ea typeface="Calibri"/>
                <a:cs typeface="Calibri"/>
                <a:sym typeface="Calibri"/>
              </a:rPr>
              <a:t>earn less than a cumulative 2.0 GPA </a:t>
            </a:r>
            <a:r>
              <a:rPr lang="en-US">
                <a:latin typeface="Calibri"/>
                <a:ea typeface="Calibri"/>
                <a:cs typeface="Calibri"/>
                <a:sym typeface="Calibri"/>
              </a:rPr>
              <a:t>in CCP courses or withdraws from 2 or more courses in one academic term</a:t>
            </a:r>
            <a:endParaRPr/>
          </a:p>
          <a:p>
            <a:pPr indent="-266700" lvl="0" marL="342900" rtl="0" algn="l">
              <a:lnSpc>
                <a:spcPct val="100000"/>
              </a:lnSpc>
              <a:spcBef>
                <a:spcPts val="625"/>
              </a:spcBef>
              <a:spcAft>
                <a:spcPts val="0"/>
              </a:spcAft>
              <a:buSzPts val="1200"/>
              <a:buNone/>
            </a:pPr>
            <a:r>
              <a:t/>
            </a:r>
            <a:endParaRPr sz="1200">
              <a:latin typeface="Calibri"/>
              <a:ea typeface="Calibri"/>
              <a:cs typeface="Calibri"/>
              <a:sym typeface="Calibri"/>
            </a:endParaRPr>
          </a:p>
          <a:p>
            <a:pPr indent="0" lvl="0" marL="0" rtl="0" algn="l">
              <a:lnSpc>
                <a:spcPct val="100000"/>
              </a:lnSpc>
              <a:spcBef>
                <a:spcPts val="425"/>
              </a:spcBef>
              <a:spcAft>
                <a:spcPts val="0"/>
              </a:spcAft>
              <a:buSzPts val="1800"/>
              <a:buNone/>
            </a:pPr>
            <a:r>
              <a:rPr b="1" lang="en-US" sz="1800">
                <a:latin typeface="Calibri"/>
                <a:ea typeface="Calibri"/>
                <a:cs typeface="Calibri"/>
                <a:sym typeface="Calibri"/>
              </a:rPr>
              <a:t>While on CCP Probation, the student </a:t>
            </a:r>
            <a:endParaRPr/>
          </a:p>
          <a:p>
            <a:pPr indent="-91440" lvl="0" marL="91440" rtl="0" algn="l">
              <a:lnSpc>
                <a:spcPct val="100000"/>
              </a:lnSpc>
              <a:spcBef>
                <a:spcPts val="425"/>
              </a:spcBef>
              <a:spcAft>
                <a:spcPts val="0"/>
              </a:spcAft>
              <a:buSzPts val="1350"/>
              <a:buFont typeface="Noto Sans Symbols"/>
              <a:buChar char="▪"/>
            </a:pPr>
            <a:r>
              <a:rPr lang="en-US" sz="1350">
                <a:latin typeface="Calibri"/>
                <a:ea typeface="Calibri"/>
                <a:cs typeface="Calibri"/>
                <a:sym typeface="Calibri"/>
              </a:rPr>
              <a:t>      May only enroll in one College Credit Plus course for one college term (semester or quarter)</a:t>
            </a:r>
            <a:endParaRPr/>
          </a:p>
          <a:p>
            <a:pPr indent="-91440" lvl="0" marL="91440" rtl="0" algn="l">
              <a:lnSpc>
                <a:spcPct val="100000"/>
              </a:lnSpc>
              <a:spcBef>
                <a:spcPts val="425"/>
              </a:spcBef>
              <a:spcAft>
                <a:spcPts val="0"/>
              </a:spcAft>
              <a:buSzPts val="1350"/>
              <a:buFont typeface="Noto Sans Symbols"/>
              <a:buChar char="▪"/>
            </a:pPr>
            <a:r>
              <a:rPr lang="en-US" sz="1350">
                <a:latin typeface="Calibri"/>
                <a:ea typeface="Calibri"/>
                <a:cs typeface="Calibri"/>
                <a:sym typeface="Calibri"/>
              </a:rPr>
              <a:t>      May not enroll in a college course in the same subject in which student previously earned D, F, NC grade (or  equivalent grade)</a:t>
            </a:r>
            <a:endParaRPr/>
          </a:p>
          <a:p>
            <a:pPr indent="-266700" lvl="0" marL="342900" rtl="0" algn="l">
              <a:lnSpc>
                <a:spcPct val="100000"/>
              </a:lnSpc>
              <a:spcBef>
                <a:spcPts val="425"/>
              </a:spcBef>
              <a:spcAft>
                <a:spcPts val="0"/>
              </a:spcAft>
              <a:buSzPts val="1200"/>
              <a:buNone/>
            </a:pPr>
            <a:r>
              <a:t/>
            </a:r>
            <a:endParaRPr sz="1200">
              <a:latin typeface="Calibri"/>
              <a:ea typeface="Calibri"/>
              <a:cs typeface="Calibri"/>
              <a:sym typeface="Calibri"/>
            </a:endParaRPr>
          </a:p>
        </p:txBody>
      </p:sp>
      <p:pic>
        <p:nvPicPr>
          <p:cNvPr id="659" name="Google Shape;659;p19"/>
          <p:cNvPicPr preferRelativeResize="0"/>
          <p:nvPr/>
        </p:nvPicPr>
        <p:blipFill rotWithShape="1">
          <a:blip r:embed="rId3">
            <a:alphaModFix/>
          </a:blip>
          <a:srcRect b="0" l="0" r="0" t="0"/>
          <a:stretch/>
        </p:blipFill>
        <p:spPr>
          <a:xfrm>
            <a:off x="3232527" y="5474133"/>
            <a:ext cx="2678947" cy="4746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2"/>
          <p:cNvSpPr txBox="1"/>
          <p:nvPr>
            <p:ph type="ctrTitle"/>
          </p:nvPr>
        </p:nvSpPr>
        <p:spPr>
          <a:xfrm>
            <a:off x="1319428" y="2443162"/>
            <a:ext cx="6509936" cy="1778794"/>
          </a:xfrm>
          <a:prstGeom prst="rect">
            <a:avLst/>
          </a:prstGeom>
          <a:noFill/>
          <a:ln>
            <a:noFill/>
          </a:ln>
        </p:spPr>
        <p:txBody>
          <a:bodyPr anchorCtr="0" anchor="b" bIns="45700" lIns="91425" spcFirstLastPara="1" rIns="91425" wrap="square" tIns="45700">
            <a:noAutofit/>
          </a:bodyPr>
          <a:lstStyle/>
          <a:p>
            <a:pPr indent="0" lvl="0" marL="0" rtl="0" algn="ctr">
              <a:lnSpc>
                <a:spcPct val="85000"/>
              </a:lnSpc>
              <a:spcBef>
                <a:spcPts val="0"/>
              </a:spcBef>
              <a:spcAft>
                <a:spcPts val="0"/>
              </a:spcAft>
              <a:buClr>
                <a:schemeClr val="dk1"/>
              </a:buClr>
              <a:buSzPts val="4500"/>
              <a:buFont typeface="Calibri"/>
              <a:buNone/>
            </a:pPr>
            <a:r>
              <a:rPr b="1" lang="en-US" sz="4500">
                <a:solidFill>
                  <a:schemeClr val="dk1"/>
                </a:solidFill>
              </a:rPr>
              <a:t>Annual Information Session </a:t>
            </a:r>
            <a:br>
              <a:rPr b="1" lang="en-US" sz="5400">
                <a:solidFill>
                  <a:schemeClr val="dk1"/>
                </a:solidFill>
              </a:rPr>
            </a:br>
            <a:br>
              <a:rPr b="1" lang="en-US" sz="3600">
                <a:solidFill>
                  <a:schemeClr val="dk1"/>
                </a:solidFill>
              </a:rPr>
            </a:br>
            <a:endParaRPr b="1" sz="4500">
              <a:solidFill>
                <a:schemeClr val="dk1"/>
              </a:solidFill>
            </a:endParaRPr>
          </a:p>
        </p:txBody>
      </p:sp>
      <p:sp>
        <p:nvSpPr>
          <p:cNvPr id="537" name="Google Shape;537;p2"/>
          <p:cNvSpPr txBox="1"/>
          <p:nvPr>
            <p:ph idx="1" type="subTitle"/>
          </p:nvPr>
        </p:nvSpPr>
        <p:spPr>
          <a:xfrm>
            <a:off x="1324294" y="3722655"/>
            <a:ext cx="6505070" cy="49930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1800"/>
              <a:buNone/>
            </a:pPr>
            <a:r>
              <a:rPr lang="en-US">
                <a:solidFill>
                  <a:schemeClr val="dk1"/>
                </a:solidFill>
              </a:rPr>
              <a:t>IN PREPARATION FOR 2022-2023 SCHOOL YEAR</a:t>
            </a:r>
            <a:endParaRPr/>
          </a:p>
        </p:txBody>
      </p:sp>
      <p:pic>
        <p:nvPicPr>
          <p:cNvPr id="538" name="Google Shape;538;p2"/>
          <p:cNvPicPr preferRelativeResize="0"/>
          <p:nvPr/>
        </p:nvPicPr>
        <p:blipFill rotWithShape="1">
          <a:blip r:embed="rId3">
            <a:alphaModFix/>
          </a:blip>
          <a:srcRect b="0" l="0" r="0" t="0"/>
          <a:stretch/>
        </p:blipFill>
        <p:spPr>
          <a:xfrm>
            <a:off x="3049546" y="5036325"/>
            <a:ext cx="3044834" cy="53865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20"/>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Underperforming Student Rules</a:t>
            </a:r>
            <a:endParaRPr/>
          </a:p>
        </p:txBody>
      </p:sp>
      <p:sp>
        <p:nvSpPr>
          <p:cNvPr id="665" name="Google Shape;665;p20"/>
          <p:cNvSpPr txBox="1"/>
          <p:nvPr>
            <p:ph idx="1" type="body"/>
          </p:nvPr>
        </p:nvSpPr>
        <p:spPr>
          <a:xfrm>
            <a:off x="822960" y="2241551"/>
            <a:ext cx="7918431" cy="3017520"/>
          </a:xfrm>
          <a:prstGeom prst="rect">
            <a:avLst/>
          </a:prstGeom>
          <a:noFill/>
          <a:ln>
            <a:noFill/>
          </a:ln>
        </p:spPr>
        <p:txBody>
          <a:bodyPr anchorCtr="0" anchor="t" bIns="45700" lIns="0" spcFirstLastPara="1" rIns="0" wrap="square" tIns="45700">
            <a:normAutofit lnSpcReduction="10000"/>
          </a:bodyPr>
          <a:lstStyle/>
          <a:p>
            <a:pPr indent="0" lvl="0" marL="0" rtl="0" algn="l">
              <a:lnSpc>
                <a:spcPct val="100000"/>
              </a:lnSpc>
              <a:spcBef>
                <a:spcPts val="0"/>
              </a:spcBef>
              <a:spcAft>
                <a:spcPts val="0"/>
              </a:spcAft>
              <a:buSzPts val="1650"/>
              <a:buNone/>
            </a:pPr>
            <a:r>
              <a:rPr b="1" lang="en-US" sz="1650">
                <a:latin typeface="Calibri"/>
                <a:ea typeface="Calibri"/>
                <a:cs typeface="Calibri"/>
                <a:sym typeface="Calibri"/>
              </a:rPr>
              <a:t>CCP Dismissal</a:t>
            </a:r>
            <a:endParaRPr/>
          </a:p>
          <a:p>
            <a:pPr indent="-91440" lvl="0" marL="91440" rtl="0" algn="l">
              <a:lnSpc>
                <a:spcPct val="100000"/>
              </a:lnSpc>
              <a:spcBef>
                <a:spcPts val="425"/>
              </a:spcBef>
              <a:spcAft>
                <a:spcPts val="0"/>
              </a:spcAft>
              <a:buSzPts val="1200"/>
              <a:buFont typeface="Noto Sans Symbols"/>
              <a:buChar char="▪"/>
            </a:pPr>
            <a:r>
              <a:rPr lang="en-US" sz="1200">
                <a:latin typeface="Calibri"/>
                <a:ea typeface="Calibri"/>
                <a:cs typeface="Calibri"/>
                <a:sym typeface="Calibri"/>
              </a:rPr>
              <a:t>     If students on CCP probation do not increase their CCP GPA to a 2.0 or above during the probation term, they will be placed on CCP Dismissal</a:t>
            </a:r>
            <a:endParaRPr/>
          </a:p>
          <a:p>
            <a:pPr indent="-91440" lvl="0" marL="91440" rtl="0" algn="l">
              <a:lnSpc>
                <a:spcPct val="100000"/>
              </a:lnSpc>
              <a:spcBef>
                <a:spcPts val="425"/>
              </a:spcBef>
              <a:spcAft>
                <a:spcPts val="0"/>
              </a:spcAft>
              <a:buSzPts val="1200"/>
              <a:buFont typeface="Noto Sans Symbols"/>
              <a:buChar char="▪"/>
            </a:pPr>
            <a:r>
              <a:rPr lang="en-US" sz="1200">
                <a:latin typeface="Calibri"/>
                <a:ea typeface="Calibri"/>
                <a:cs typeface="Calibri"/>
                <a:sym typeface="Calibri"/>
              </a:rPr>
              <a:t>     While on CCP Dismissal, students may not enroll in any College Credit Plus courses</a:t>
            </a:r>
            <a:endParaRPr/>
          </a:p>
          <a:p>
            <a:pPr indent="-91440" lvl="0" marL="91440" rtl="0" algn="l">
              <a:lnSpc>
                <a:spcPct val="100000"/>
              </a:lnSpc>
              <a:spcBef>
                <a:spcPts val="425"/>
              </a:spcBef>
              <a:spcAft>
                <a:spcPts val="0"/>
              </a:spcAft>
              <a:buSzPts val="1200"/>
              <a:buFont typeface="Noto Sans Symbols"/>
              <a:buChar char="▪"/>
            </a:pPr>
            <a:r>
              <a:rPr lang="en-US" sz="1200">
                <a:latin typeface="Calibri"/>
                <a:ea typeface="Calibri"/>
                <a:cs typeface="Calibri"/>
                <a:sym typeface="Calibri"/>
              </a:rPr>
              <a:t>     A student can request (appeal) to be reinstated in the program</a:t>
            </a:r>
            <a:endParaRPr/>
          </a:p>
          <a:p>
            <a:pPr indent="-15239" lvl="0" marL="91440" rtl="0" algn="l">
              <a:lnSpc>
                <a:spcPct val="100000"/>
              </a:lnSpc>
              <a:spcBef>
                <a:spcPts val="425"/>
              </a:spcBef>
              <a:spcAft>
                <a:spcPts val="0"/>
              </a:spcAft>
              <a:buSzPts val="1200"/>
              <a:buFont typeface="Noto Sans Symbols"/>
              <a:buNone/>
            </a:pPr>
            <a:r>
              <a:t/>
            </a:r>
            <a:endParaRPr sz="1200">
              <a:latin typeface="Calibri"/>
              <a:ea typeface="Calibri"/>
              <a:cs typeface="Calibri"/>
              <a:sym typeface="Calibri"/>
            </a:endParaRPr>
          </a:p>
          <a:p>
            <a:pPr indent="0" lvl="0" marL="0" rtl="0" algn="l">
              <a:lnSpc>
                <a:spcPct val="100000"/>
              </a:lnSpc>
              <a:spcBef>
                <a:spcPts val="425"/>
              </a:spcBef>
              <a:spcAft>
                <a:spcPts val="0"/>
              </a:spcAft>
              <a:buSzPts val="1650"/>
              <a:buNone/>
            </a:pPr>
            <a:r>
              <a:rPr b="1" lang="en-US" sz="1650">
                <a:latin typeface="Calibri"/>
                <a:ea typeface="Calibri"/>
                <a:cs typeface="Calibri"/>
                <a:sym typeface="Calibri"/>
              </a:rPr>
              <a:t>CCP Probation &amp; Dismissal Appeals</a:t>
            </a:r>
            <a:endParaRPr/>
          </a:p>
          <a:p>
            <a:pPr indent="-91440" lvl="0" marL="91440" rtl="0" algn="l">
              <a:lnSpc>
                <a:spcPct val="100000"/>
              </a:lnSpc>
              <a:spcBef>
                <a:spcPts val="425"/>
              </a:spcBef>
              <a:spcAft>
                <a:spcPts val="0"/>
              </a:spcAft>
              <a:buSzPts val="1200"/>
              <a:buFont typeface="Noto Sans Symbols"/>
              <a:buChar char="▪"/>
            </a:pPr>
            <a:r>
              <a:rPr b="1" lang="en-US" sz="1200">
                <a:latin typeface="Calibri"/>
                <a:ea typeface="Calibri"/>
                <a:cs typeface="Calibri"/>
                <a:sym typeface="Calibri"/>
              </a:rPr>
              <a:t>     CCP Probation</a:t>
            </a:r>
            <a:r>
              <a:rPr lang="en-US" sz="1200">
                <a:latin typeface="Calibri"/>
                <a:ea typeface="Calibri"/>
                <a:cs typeface="Calibri"/>
                <a:sym typeface="Calibri"/>
              </a:rPr>
              <a:t>: Student may appeal to take a course in the same subject in which he or she previously earned a D, F, or received no credit</a:t>
            </a:r>
            <a:endParaRPr/>
          </a:p>
          <a:p>
            <a:pPr indent="-91440" lvl="0" marL="91440" rtl="0" algn="l">
              <a:lnSpc>
                <a:spcPct val="100000"/>
              </a:lnSpc>
              <a:spcBef>
                <a:spcPts val="425"/>
              </a:spcBef>
              <a:spcAft>
                <a:spcPts val="0"/>
              </a:spcAft>
              <a:buSzPts val="1200"/>
              <a:buFont typeface="Noto Sans Symbols"/>
              <a:buChar char="▪"/>
            </a:pPr>
            <a:r>
              <a:rPr b="1" lang="en-US" sz="1200">
                <a:latin typeface="Calibri"/>
                <a:ea typeface="Calibri"/>
                <a:cs typeface="Calibri"/>
                <a:sym typeface="Calibri"/>
              </a:rPr>
              <a:t>     CCP Dismissal</a:t>
            </a:r>
            <a:r>
              <a:rPr lang="en-US" sz="1200">
                <a:latin typeface="Calibri"/>
                <a:ea typeface="Calibri"/>
                <a:cs typeface="Calibri"/>
                <a:sym typeface="Calibri"/>
              </a:rPr>
              <a:t>: Within 5 days of being dismissed, the student may submit an appeal to the secondary school to appeal CCP Dismissal or the student may appeal at the end of the CCP Dismissal semester</a:t>
            </a:r>
            <a:endParaRPr/>
          </a:p>
          <a:p>
            <a:pPr indent="-266700" lvl="0" marL="342900" rtl="0" algn="l">
              <a:lnSpc>
                <a:spcPct val="100000"/>
              </a:lnSpc>
              <a:spcBef>
                <a:spcPts val="425"/>
              </a:spcBef>
              <a:spcAft>
                <a:spcPts val="0"/>
              </a:spcAft>
              <a:buSzPts val="1200"/>
              <a:buNone/>
            </a:pPr>
            <a:r>
              <a:t/>
            </a:r>
            <a:endParaRPr sz="1200">
              <a:latin typeface="Calibri"/>
              <a:ea typeface="Calibri"/>
              <a:cs typeface="Calibri"/>
              <a:sym typeface="Calibri"/>
            </a:endParaRPr>
          </a:p>
          <a:p>
            <a:pPr indent="-91440" lvl="0" marL="91440" rtl="0" algn="l">
              <a:lnSpc>
                <a:spcPct val="100000"/>
              </a:lnSpc>
              <a:spcBef>
                <a:spcPts val="425"/>
              </a:spcBef>
              <a:spcAft>
                <a:spcPts val="0"/>
              </a:spcAft>
              <a:buSzPts val="1200"/>
              <a:buFont typeface="Noto Sans Symbols"/>
              <a:buChar char="▪"/>
            </a:pPr>
            <a:r>
              <a:rPr b="1" i="1" lang="en-US" sz="1200">
                <a:latin typeface="Calibri"/>
                <a:ea typeface="Calibri"/>
                <a:cs typeface="Calibri"/>
                <a:sym typeface="Calibri"/>
              </a:rPr>
              <a:t>  </a:t>
            </a:r>
            <a:r>
              <a:rPr i="1" lang="en-US" sz="1200">
                <a:latin typeface="Calibri"/>
                <a:ea typeface="Calibri"/>
                <a:cs typeface="Calibri"/>
                <a:sym typeface="Calibri"/>
              </a:rPr>
              <a:t>  </a:t>
            </a:r>
            <a:r>
              <a:rPr b="1" i="1" lang="en-US" sz="1200">
                <a:latin typeface="Calibri"/>
                <a:ea typeface="Calibri"/>
                <a:cs typeface="Calibri"/>
                <a:sym typeface="Calibri"/>
              </a:rPr>
              <a:t>Each school district must have a policy describing the process for appeals</a:t>
            </a:r>
            <a:endParaRPr/>
          </a:p>
          <a:p>
            <a:pPr indent="-15239" lvl="0" marL="91440" rtl="0" algn="l">
              <a:lnSpc>
                <a:spcPct val="100000"/>
              </a:lnSpc>
              <a:spcBef>
                <a:spcPts val="425"/>
              </a:spcBef>
              <a:spcAft>
                <a:spcPts val="0"/>
              </a:spcAft>
              <a:buSzPts val="1200"/>
              <a:buFont typeface="Noto Sans Symbols"/>
              <a:buNone/>
            </a:pPr>
            <a:r>
              <a:t/>
            </a:r>
            <a:endParaRPr sz="1200">
              <a:latin typeface="Calibri"/>
              <a:ea typeface="Calibri"/>
              <a:cs typeface="Calibri"/>
              <a:sym typeface="Calibri"/>
            </a:endParaRPr>
          </a:p>
        </p:txBody>
      </p:sp>
      <p:pic>
        <p:nvPicPr>
          <p:cNvPr id="666" name="Google Shape;666;p20"/>
          <p:cNvPicPr preferRelativeResize="0"/>
          <p:nvPr/>
        </p:nvPicPr>
        <p:blipFill rotWithShape="1">
          <a:blip r:embed="rId3">
            <a:alphaModFix/>
          </a:blip>
          <a:srcRect b="0" l="0" r="0" t="0"/>
          <a:stretch/>
        </p:blipFill>
        <p:spPr>
          <a:xfrm>
            <a:off x="3232527" y="5497527"/>
            <a:ext cx="2678947" cy="4746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21"/>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What are the expenses for College Credit Plus?</a:t>
            </a:r>
            <a:endParaRPr/>
          </a:p>
        </p:txBody>
      </p:sp>
      <p:sp>
        <p:nvSpPr>
          <p:cNvPr id="672" name="Google Shape;672;p21"/>
          <p:cNvSpPr txBox="1"/>
          <p:nvPr>
            <p:ph idx="1" type="body"/>
          </p:nvPr>
        </p:nvSpPr>
        <p:spPr>
          <a:xfrm>
            <a:off x="435895" y="1900719"/>
            <a:ext cx="8272211" cy="3596808"/>
          </a:xfrm>
          <a:prstGeom prst="rect">
            <a:avLst/>
          </a:prstGeom>
          <a:noFill/>
          <a:ln>
            <a:noFill/>
          </a:ln>
        </p:spPr>
        <p:txBody>
          <a:bodyPr anchorCtr="0" anchor="t" bIns="45700" lIns="0" spcFirstLastPara="1" rIns="0" wrap="square" tIns="45700">
            <a:normAutofit fontScale="77500" lnSpcReduction="20000"/>
          </a:bodyPr>
          <a:lstStyle/>
          <a:p>
            <a:pPr indent="-114419" lvl="0" marL="91440" rtl="0" algn="l">
              <a:lnSpc>
                <a:spcPct val="100000"/>
              </a:lnSpc>
              <a:spcBef>
                <a:spcPts val="0"/>
              </a:spcBef>
              <a:spcAft>
                <a:spcPts val="0"/>
              </a:spcAft>
              <a:buSzPct val="100000"/>
              <a:buFont typeface="Noto Sans Symbols"/>
              <a:buChar char="▪"/>
            </a:pPr>
            <a:r>
              <a:rPr lang="en-US" sz="2325">
                <a:latin typeface="Calibri"/>
                <a:ea typeface="Calibri"/>
                <a:cs typeface="Calibri"/>
                <a:sym typeface="Calibri"/>
              </a:rPr>
              <a:t> At public colleges or universities, there will be no cost to the students/families for tuition, required fees, and books</a:t>
            </a:r>
            <a:endParaRPr/>
          </a:p>
          <a:p>
            <a:pPr indent="-118110" lvl="0" marL="91440" rtl="0" algn="l">
              <a:lnSpc>
                <a:spcPct val="100000"/>
              </a:lnSpc>
              <a:spcBef>
                <a:spcPts val="425"/>
              </a:spcBef>
              <a:spcAft>
                <a:spcPts val="0"/>
              </a:spcAft>
              <a:buSzPct val="100000"/>
              <a:buFont typeface="Noto Sans Symbols"/>
              <a:buChar char="▪"/>
            </a:pPr>
            <a:r>
              <a:rPr lang="en-US" sz="2400">
                <a:latin typeface="Calibri"/>
                <a:ea typeface="Calibri"/>
                <a:cs typeface="Calibri"/>
                <a:sym typeface="Calibri"/>
              </a:rPr>
              <a:t> At private colleges or universities, there will be no cost to the students/families for tuition, required fees, and books AND students may be charged a small cost per credit hour</a:t>
            </a:r>
            <a:endParaRPr/>
          </a:p>
          <a:p>
            <a:pPr indent="-342947" lvl="1" marL="585900" rtl="0" algn="l">
              <a:lnSpc>
                <a:spcPct val="90000"/>
              </a:lnSpc>
              <a:spcBef>
                <a:spcPts val="425"/>
              </a:spcBef>
              <a:spcAft>
                <a:spcPts val="0"/>
              </a:spcAft>
              <a:buSzPct val="100000"/>
              <a:buFont typeface="Noto Sans Symbols"/>
              <a:buChar char="▪"/>
            </a:pPr>
            <a:r>
              <a:rPr lang="en-US" sz="2250">
                <a:latin typeface="Calibri"/>
                <a:ea typeface="Calibri"/>
                <a:cs typeface="Calibri"/>
                <a:sym typeface="Calibri"/>
              </a:rPr>
              <a:t>Check with the private college to see if they will charge this fee</a:t>
            </a:r>
            <a:endParaRPr/>
          </a:p>
          <a:p>
            <a:pPr indent="0" lvl="0" marL="91440" rtl="0" algn="l">
              <a:lnSpc>
                <a:spcPct val="100000"/>
              </a:lnSpc>
              <a:spcBef>
                <a:spcPts val="625"/>
              </a:spcBef>
              <a:spcAft>
                <a:spcPts val="0"/>
              </a:spcAft>
              <a:buSzPct val="100000"/>
              <a:buFont typeface="Noto Sans Symbols"/>
              <a:buNone/>
            </a:pPr>
            <a:r>
              <a:t/>
            </a:r>
            <a:endParaRPr sz="2400">
              <a:latin typeface="Calibri"/>
              <a:ea typeface="Calibri"/>
              <a:cs typeface="Calibri"/>
              <a:sym typeface="Calibri"/>
            </a:endParaRPr>
          </a:p>
          <a:p>
            <a:pPr indent="0" lvl="1" marL="243000" rtl="0" algn="l">
              <a:lnSpc>
                <a:spcPct val="90000"/>
              </a:lnSpc>
              <a:spcBef>
                <a:spcPts val="425"/>
              </a:spcBef>
              <a:spcAft>
                <a:spcPts val="0"/>
              </a:spcAft>
              <a:buSzPct val="100000"/>
              <a:buNone/>
            </a:pPr>
            <a:r>
              <a:rPr lang="en-US" sz="2325" u="sng">
                <a:latin typeface="Calibri"/>
                <a:ea typeface="Calibri"/>
                <a:cs typeface="Calibri"/>
                <a:sym typeface="Calibri"/>
              </a:rPr>
              <a:t>Reminders:</a:t>
            </a:r>
            <a:endParaRPr/>
          </a:p>
          <a:p>
            <a:pPr indent="-342955" lvl="1" marL="585900" rtl="0" algn="l">
              <a:lnSpc>
                <a:spcPct val="90000"/>
              </a:lnSpc>
              <a:spcBef>
                <a:spcPts val="625"/>
              </a:spcBef>
              <a:spcAft>
                <a:spcPts val="0"/>
              </a:spcAft>
              <a:buSzPct val="100000"/>
              <a:buChar char="◦"/>
            </a:pPr>
            <a:r>
              <a:rPr lang="en-US" sz="2325">
                <a:latin typeface="Calibri"/>
                <a:ea typeface="Calibri"/>
                <a:cs typeface="Calibri"/>
                <a:sym typeface="Calibri"/>
              </a:rPr>
              <a:t>Non-public and Homeschool families must apply for state funding</a:t>
            </a:r>
            <a:endParaRPr/>
          </a:p>
          <a:p>
            <a:pPr indent="-342955" lvl="1" marL="585900" rtl="0" algn="l">
              <a:lnSpc>
                <a:spcPct val="90000"/>
              </a:lnSpc>
              <a:spcBef>
                <a:spcPts val="625"/>
              </a:spcBef>
              <a:spcAft>
                <a:spcPts val="0"/>
              </a:spcAft>
              <a:buSzPct val="100000"/>
              <a:buChar char="◦"/>
            </a:pPr>
            <a:r>
              <a:rPr lang="en-US" sz="2325">
                <a:latin typeface="Calibri"/>
                <a:ea typeface="Calibri"/>
                <a:cs typeface="Calibri"/>
                <a:sym typeface="Calibri"/>
              </a:rPr>
              <a:t>Any course that exceeds the state funding is the financial responsibility of the family</a:t>
            </a:r>
            <a:endParaRPr/>
          </a:p>
          <a:p>
            <a:pPr indent="0" lvl="0" marL="91440" rtl="0" algn="l">
              <a:lnSpc>
                <a:spcPct val="100000"/>
              </a:lnSpc>
              <a:spcBef>
                <a:spcPts val="625"/>
              </a:spcBef>
              <a:spcAft>
                <a:spcPts val="0"/>
              </a:spcAft>
              <a:buSzPct val="100000"/>
              <a:buFont typeface="Noto Sans Symbols"/>
              <a:buNone/>
            </a:pPr>
            <a:r>
              <a:t/>
            </a:r>
            <a:endParaRPr sz="2400">
              <a:latin typeface="Calibri"/>
              <a:ea typeface="Calibri"/>
              <a:cs typeface="Calibri"/>
              <a:sym typeface="Calibri"/>
            </a:endParaRPr>
          </a:p>
          <a:p>
            <a:pPr indent="-114419" lvl="0" marL="91440" rtl="0" algn="l">
              <a:lnSpc>
                <a:spcPct val="100000"/>
              </a:lnSpc>
              <a:spcBef>
                <a:spcPts val="425"/>
              </a:spcBef>
              <a:spcAft>
                <a:spcPts val="0"/>
              </a:spcAft>
              <a:buSzPct val="100000"/>
              <a:buFont typeface="Noto Sans Symbols"/>
              <a:buChar char="▪"/>
            </a:pPr>
            <a:r>
              <a:rPr lang="en-US" sz="2325">
                <a:latin typeface="Calibri"/>
                <a:ea typeface="Calibri"/>
                <a:cs typeface="Calibri"/>
                <a:sym typeface="Calibri"/>
              </a:rPr>
              <a:t> Some optional expenses are the responsibility of the student/ family </a:t>
            </a:r>
            <a:r>
              <a:rPr i="1" lang="en-US" sz="2325">
                <a:latin typeface="Calibri"/>
                <a:ea typeface="Calibri"/>
                <a:cs typeface="Calibri"/>
                <a:sym typeface="Calibri"/>
              </a:rPr>
              <a:t>(Examples: Parking and transportation)</a:t>
            </a:r>
            <a:endParaRPr sz="2325">
              <a:latin typeface="Calibri"/>
              <a:ea typeface="Calibri"/>
              <a:cs typeface="Calibri"/>
              <a:sym typeface="Calibri"/>
            </a:endParaRPr>
          </a:p>
        </p:txBody>
      </p:sp>
      <p:pic>
        <p:nvPicPr>
          <p:cNvPr id="673" name="Google Shape;673;p21"/>
          <p:cNvPicPr preferRelativeResize="0"/>
          <p:nvPr/>
        </p:nvPicPr>
        <p:blipFill rotWithShape="1">
          <a:blip r:embed="rId3">
            <a:alphaModFix/>
          </a:blip>
          <a:srcRect b="0" l="0" r="0" t="0"/>
          <a:stretch/>
        </p:blipFill>
        <p:spPr>
          <a:xfrm>
            <a:off x="3232526" y="5497527"/>
            <a:ext cx="2678947" cy="4746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22"/>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What are the expenses for College Credit Plus?</a:t>
            </a:r>
            <a:endParaRPr/>
          </a:p>
        </p:txBody>
      </p:sp>
      <p:sp>
        <p:nvSpPr>
          <p:cNvPr id="679" name="Google Shape;679;p22"/>
          <p:cNvSpPr txBox="1"/>
          <p:nvPr>
            <p:ph idx="1" type="body"/>
          </p:nvPr>
        </p:nvSpPr>
        <p:spPr>
          <a:xfrm>
            <a:off x="435426" y="1737361"/>
            <a:ext cx="8541290" cy="3677119"/>
          </a:xfrm>
          <a:prstGeom prst="rect">
            <a:avLst/>
          </a:prstGeom>
          <a:noFill/>
          <a:ln>
            <a:noFill/>
          </a:ln>
        </p:spPr>
        <p:txBody>
          <a:bodyPr anchorCtr="0" anchor="t" bIns="4570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b="1" lang="en-US">
                <a:latin typeface="Calibri"/>
                <a:ea typeface="Calibri"/>
                <a:cs typeface="Calibri"/>
                <a:sym typeface="Calibri"/>
              </a:rPr>
              <a:t>By April 1, 2022</a:t>
            </a:r>
            <a:endParaRPr/>
          </a:p>
          <a:p>
            <a:pPr indent="-117475" lvl="0" marL="91440" rtl="0" algn="l">
              <a:lnSpc>
                <a:spcPct val="100000"/>
              </a:lnSpc>
              <a:spcBef>
                <a:spcPts val="425"/>
              </a:spcBef>
              <a:spcAft>
                <a:spcPts val="0"/>
              </a:spcAft>
              <a:buSzPct val="100000"/>
              <a:buFont typeface="Noto Sans Symbols"/>
              <a:buChar char="▪"/>
            </a:pPr>
            <a:r>
              <a:rPr lang="en-US">
                <a:latin typeface="Calibri"/>
                <a:ea typeface="Calibri"/>
                <a:cs typeface="Calibri"/>
                <a:sym typeface="Calibri"/>
              </a:rPr>
              <a:t> Public School students must complete and return the </a:t>
            </a:r>
            <a:r>
              <a:rPr b="1" lang="en-US">
                <a:latin typeface="Calibri"/>
                <a:ea typeface="Calibri"/>
                <a:cs typeface="Calibri"/>
                <a:sym typeface="Calibri"/>
              </a:rPr>
              <a:t>Intent to Participate </a:t>
            </a:r>
            <a:r>
              <a:rPr lang="en-US">
                <a:latin typeface="Calibri"/>
                <a:ea typeface="Calibri"/>
                <a:cs typeface="Calibri"/>
                <a:sym typeface="Calibri"/>
              </a:rPr>
              <a:t>form to their school</a:t>
            </a:r>
            <a:endParaRPr/>
          </a:p>
          <a:p>
            <a:pPr indent="-117475" lvl="0" marL="91440" rtl="0" algn="l">
              <a:lnSpc>
                <a:spcPct val="100000"/>
              </a:lnSpc>
              <a:spcBef>
                <a:spcPts val="425"/>
              </a:spcBef>
              <a:spcAft>
                <a:spcPts val="0"/>
              </a:spcAft>
              <a:buSzPct val="100000"/>
              <a:buFont typeface="Noto Sans Symbols"/>
              <a:buChar char="▪"/>
            </a:pPr>
            <a:r>
              <a:rPr lang="en-US">
                <a:latin typeface="Calibri"/>
                <a:ea typeface="Calibri"/>
                <a:cs typeface="Calibri"/>
                <a:sym typeface="Calibri"/>
              </a:rPr>
              <a:t> Private school families must complete the electronic </a:t>
            </a:r>
            <a:r>
              <a:rPr b="1" lang="en-US">
                <a:latin typeface="Calibri"/>
                <a:ea typeface="Calibri"/>
                <a:cs typeface="Calibri"/>
                <a:sym typeface="Calibri"/>
              </a:rPr>
              <a:t>Intent to Participate </a:t>
            </a:r>
            <a:r>
              <a:rPr lang="en-US">
                <a:latin typeface="Calibri"/>
                <a:ea typeface="Calibri"/>
                <a:cs typeface="Calibri"/>
                <a:sym typeface="Calibri"/>
              </a:rPr>
              <a:t>form and the Funding Application at </a:t>
            </a:r>
            <a:r>
              <a:rPr lang="en-US" u="sng">
                <a:solidFill>
                  <a:schemeClr val="hlink"/>
                </a:solidFill>
                <a:latin typeface="Calibri"/>
                <a:ea typeface="Calibri"/>
                <a:cs typeface="Calibri"/>
                <a:sym typeface="Calibri"/>
                <a:hlinkClick r:id="rId3"/>
              </a:rPr>
              <a:t>https://safe.ode.state.oh.us/portal</a:t>
            </a:r>
            <a:r>
              <a:rPr lang="en-US">
                <a:latin typeface="Calibri"/>
                <a:ea typeface="Calibri"/>
                <a:cs typeface="Calibri"/>
                <a:sym typeface="Calibri"/>
              </a:rPr>
              <a:t> </a:t>
            </a:r>
            <a:endParaRPr/>
          </a:p>
          <a:p>
            <a:pPr indent="-25400" lvl="0" marL="91440" rtl="0" algn="l">
              <a:lnSpc>
                <a:spcPct val="100000"/>
              </a:lnSpc>
              <a:spcBef>
                <a:spcPts val="425"/>
              </a:spcBef>
              <a:spcAft>
                <a:spcPts val="0"/>
              </a:spcAft>
              <a:buSzPct val="100000"/>
              <a:buFont typeface="Noto Sans Symbols"/>
              <a:buNone/>
            </a:pPr>
            <a:r>
              <a:t/>
            </a:r>
            <a:endParaRPr sz="1125">
              <a:latin typeface="Calibri"/>
              <a:ea typeface="Calibri"/>
              <a:cs typeface="Calibri"/>
              <a:sym typeface="Calibri"/>
            </a:endParaRPr>
          </a:p>
          <a:p>
            <a:pPr indent="0" lvl="0" marL="0" rtl="0" algn="l">
              <a:lnSpc>
                <a:spcPct val="100000"/>
              </a:lnSpc>
              <a:spcBef>
                <a:spcPts val="425"/>
              </a:spcBef>
              <a:spcAft>
                <a:spcPts val="0"/>
              </a:spcAft>
              <a:buSzPct val="100000"/>
              <a:buNone/>
            </a:pPr>
            <a:r>
              <a:t/>
            </a:r>
            <a:endParaRPr sz="1125">
              <a:latin typeface="Calibri"/>
              <a:ea typeface="Calibri"/>
              <a:cs typeface="Calibri"/>
              <a:sym typeface="Calibri"/>
            </a:endParaRPr>
          </a:p>
          <a:p>
            <a:pPr indent="0" lvl="0" marL="0" rtl="0" algn="l">
              <a:lnSpc>
                <a:spcPct val="100000"/>
              </a:lnSpc>
              <a:spcBef>
                <a:spcPts val="425"/>
              </a:spcBef>
              <a:spcAft>
                <a:spcPts val="0"/>
              </a:spcAft>
              <a:buSzPct val="100000"/>
              <a:buNone/>
            </a:pPr>
            <a:r>
              <a:rPr b="1" lang="en-US">
                <a:latin typeface="Calibri"/>
                <a:ea typeface="Calibri"/>
                <a:cs typeface="Calibri"/>
                <a:sym typeface="Calibri"/>
              </a:rPr>
              <a:t>Options A &amp; B</a:t>
            </a:r>
            <a:endParaRPr/>
          </a:p>
          <a:p>
            <a:pPr indent="-117475" lvl="0" marL="91440" rtl="0" algn="l">
              <a:lnSpc>
                <a:spcPct val="100000"/>
              </a:lnSpc>
              <a:spcBef>
                <a:spcPts val="425"/>
              </a:spcBef>
              <a:spcAft>
                <a:spcPts val="0"/>
              </a:spcAft>
              <a:buSzPct val="100000"/>
              <a:buFont typeface="Noto Sans Symbols"/>
              <a:buChar char="▪"/>
            </a:pPr>
            <a:r>
              <a:rPr lang="en-US">
                <a:latin typeface="Calibri"/>
                <a:ea typeface="Calibri"/>
                <a:cs typeface="Calibri"/>
                <a:sym typeface="Calibri"/>
              </a:rPr>
              <a:t>Students must confirm with the college and the secondary school if the student will take advantage of College Credit Plus </a:t>
            </a:r>
            <a:r>
              <a:rPr lang="en-US" u="sng">
                <a:latin typeface="Calibri"/>
                <a:ea typeface="Calibri"/>
                <a:cs typeface="Calibri"/>
                <a:sym typeface="Calibri"/>
              </a:rPr>
              <a:t>using state funds </a:t>
            </a:r>
            <a:r>
              <a:rPr lang="en-US">
                <a:latin typeface="Calibri"/>
                <a:ea typeface="Calibri"/>
                <a:cs typeface="Calibri"/>
                <a:sym typeface="Calibri"/>
              </a:rPr>
              <a:t>(Option B) or if the student will </a:t>
            </a:r>
            <a:r>
              <a:rPr lang="en-US" u="sng">
                <a:latin typeface="Calibri"/>
                <a:ea typeface="Calibri"/>
                <a:cs typeface="Calibri"/>
                <a:sym typeface="Calibri"/>
              </a:rPr>
              <a:t>“self-pay”</a:t>
            </a:r>
            <a:r>
              <a:rPr lang="en-US">
                <a:latin typeface="Calibri"/>
                <a:ea typeface="Calibri"/>
                <a:cs typeface="Calibri"/>
                <a:sym typeface="Calibri"/>
              </a:rPr>
              <a:t> (Option A) for the college courses</a:t>
            </a:r>
            <a:br>
              <a:rPr lang="en-US">
                <a:latin typeface="Calibri"/>
                <a:ea typeface="Calibri"/>
                <a:cs typeface="Calibri"/>
                <a:sym typeface="Calibri"/>
              </a:rPr>
            </a:br>
            <a:endParaRPr>
              <a:latin typeface="Calibri"/>
              <a:ea typeface="Calibri"/>
              <a:cs typeface="Calibri"/>
              <a:sym typeface="Calibri"/>
            </a:endParaRPr>
          </a:p>
          <a:p>
            <a:pPr indent="-117475" lvl="0" marL="91440" rtl="0" algn="l">
              <a:lnSpc>
                <a:spcPct val="100000"/>
              </a:lnSpc>
              <a:spcBef>
                <a:spcPts val="425"/>
              </a:spcBef>
              <a:spcAft>
                <a:spcPts val="0"/>
              </a:spcAft>
              <a:buSzPct val="100000"/>
              <a:buFont typeface="Noto Sans Symbols"/>
              <a:buChar char="▪"/>
            </a:pPr>
            <a:r>
              <a:rPr lang="en-US">
                <a:latin typeface="Calibri"/>
                <a:ea typeface="Calibri"/>
                <a:cs typeface="Calibri"/>
                <a:sym typeface="Calibri"/>
              </a:rPr>
              <a:t>The final date to change the election of Option A or Option B is on or before the college’s no-fault withdrawal date</a:t>
            </a:r>
            <a:endParaRPr/>
          </a:p>
          <a:p>
            <a:pPr indent="-25400" lvl="0" marL="91440" rtl="0" algn="l">
              <a:lnSpc>
                <a:spcPct val="100000"/>
              </a:lnSpc>
              <a:spcBef>
                <a:spcPts val="425"/>
              </a:spcBef>
              <a:spcAft>
                <a:spcPts val="0"/>
              </a:spcAft>
              <a:buSzPct val="100000"/>
              <a:buFont typeface="Noto Sans Symbols"/>
              <a:buNone/>
            </a:pPr>
            <a:r>
              <a:t/>
            </a:r>
            <a:endParaRPr sz="1125">
              <a:latin typeface="Calibri"/>
              <a:ea typeface="Calibri"/>
              <a:cs typeface="Calibri"/>
              <a:sym typeface="Calibri"/>
            </a:endParaRPr>
          </a:p>
          <a:p>
            <a:pPr indent="-121221" lvl="1" marL="384048" rtl="0" algn="l">
              <a:lnSpc>
                <a:spcPct val="100000"/>
              </a:lnSpc>
              <a:spcBef>
                <a:spcPts val="425"/>
              </a:spcBef>
              <a:spcAft>
                <a:spcPts val="0"/>
              </a:spcAft>
              <a:buSzPct val="100000"/>
              <a:buFont typeface="Noto Sans Symbols"/>
              <a:buNone/>
            </a:pPr>
            <a:r>
              <a:t/>
            </a:r>
            <a:endParaRPr sz="1050">
              <a:latin typeface="Calibri"/>
              <a:ea typeface="Calibri"/>
              <a:cs typeface="Calibri"/>
              <a:sym typeface="Calibri"/>
            </a:endParaRPr>
          </a:p>
          <a:p>
            <a:pPr indent="-225425" lvl="0" marL="366444" rtl="0" algn="l">
              <a:lnSpc>
                <a:spcPct val="90000"/>
              </a:lnSpc>
              <a:spcBef>
                <a:spcPts val="625"/>
              </a:spcBef>
              <a:spcAft>
                <a:spcPts val="0"/>
              </a:spcAft>
              <a:buSzPct val="100000"/>
              <a:buFont typeface="Noto Sans Symbols"/>
              <a:buNone/>
            </a:pPr>
            <a:r>
              <a:t/>
            </a:r>
            <a:endParaRPr>
              <a:latin typeface="Calibri"/>
              <a:ea typeface="Calibri"/>
              <a:cs typeface="Calibri"/>
              <a:sym typeface="Calibri"/>
            </a:endParaRPr>
          </a:p>
          <a:p>
            <a:pPr indent="-20954" lvl="0" marL="91440" rtl="0" algn="l">
              <a:lnSpc>
                <a:spcPct val="100000"/>
              </a:lnSpc>
              <a:spcBef>
                <a:spcPts val="425"/>
              </a:spcBef>
              <a:spcAft>
                <a:spcPts val="0"/>
              </a:spcAft>
              <a:buSzPct val="100000"/>
              <a:buFont typeface="Noto Sans Symbols"/>
              <a:buNone/>
            </a:pPr>
            <a:r>
              <a:t/>
            </a:r>
            <a:endParaRPr sz="1200">
              <a:latin typeface="Calibri"/>
              <a:ea typeface="Calibri"/>
              <a:cs typeface="Calibri"/>
              <a:sym typeface="Calibri"/>
            </a:endParaRPr>
          </a:p>
        </p:txBody>
      </p:sp>
      <p:pic>
        <p:nvPicPr>
          <p:cNvPr id="680" name="Google Shape;680;p22"/>
          <p:cNvPicPr preferRelativeResize="0"/>
          <p:nvPr/>
        </p:nvPicPr>
        <p:blipFill rotWithShape="1">
          <a:blip r:embed="rId4">
            <a:alphaModFix/>
          </a:blip>
          <a:srcRect b="0" l="0" r="0" t="0"/>
          <a:stretch/>
        </p:blipFill>
        <p:spPr>
          <a:xfrm>
            <a:off x="3232526" y="5497527"/>
            <a:ext cx="2678947" cy="4746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23"/>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What are the expenses for College Credit Plus?</a:t>
            </a:r>
            <a:endParaRPr/>
          </a:p>
        </p:txBody>
      </p:sp>
      <p:sp>
        <p:nvSpPr>
          <p:cNvPr id="686" name="Google Shape;686;p23"/>
          <p:cNvSpPr txBox="1"/>
          <p:nvPr>
            <p:ph idx="1" type="body"/>
          </p:nvPr>
        </p:nvSpPr>
        <p:spPr>
          <a:xfrm>
            <a:off x="777672" y="1869897"/>
            <a:ext cx="3703320" cy="3544584"/>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200"/>
              <a:buNone/>
            </a:pPr>
            <a:r>
              <a:rPr b="1" lang="en-US" sz="1200">
                <a:latin typeface="Calibri"/>
                <a:ea typeface="Calibri"/>
                <a:cs typeface="Calibri"/>
                <a:sym typeface="Calibri"/>
              </a:rPr>
              <a:t>Option A (Self-Pay)</a:t>
            </a:r>
            <a:endParaRPr/>
          </a:p>
          <a:p>
            <a:pPr indent="-91440" lvl="0" marL="91440" rtl="0" algn="l">
              <a:lnSpc>
                <a:spcPct val="100000"/>
              </a:lnSpc>
              <a:spcBef>
                <a:spcPts val="425"/>
              </a:spcBef>
              <a:spcAft>
                <a:spcPts val="0"/>
              </a:spcAft>
              <a:buSzPts val="1125"/>
              <a:buFont typeface="Noto Sans Symbols"/>
              <a:buChar char="▪"/>
            </a:pPr>
            <a:r>
              <a:rPr lang="en-US" sz="1125">
                <a:latin typeface="Calibri"/>
                <a:ea typeface="Calibri"/>
                <a:cs typeface="Calibri"/>
                <a:sym typeface="Calibri"/>
              </a:rPr>
              <a:t>   Students can choose Option A – the family/student will “self-pay” for college courses at the standard rate of tuition, fees, and textbooks</a:t>
            </a:r>
            <a:endParaRPr/>
          </a:p>
          <a:p>
            <a:pPr indent="-91440" lvl="0" marL="91440" rtl="0" algn="l">
              <a:lnSpc>
                <a:spcPct val="100000"/>
              </a:lnSpc>
              <a:spcBef>
                <a:spcPts val="425"/>
              </a:spcBef>
              <a:spcAft>
                <a:spcPts val="0"/>
              </a:spcAft>
              <a:buSzPts val="1125"/>
              <a:buFont typeface="Noto Sans Symbols"/>
              <a:buChar char="▪"/>
            </a:pPr>
            <a:r>
              <a:rPr lang="en-US" sz="1125">
                <a:latin typeface="Calibri"/>
                <a:ea typeface="Calibri"/>
                <a:cs typeface="Calibri"/>
                <a:sym typeface="Calibri"/>
              </a:rPr>
              <a:t>   Under Option A, students can choose to earn college credit and high school credit OR only college credit (students must inform the school of their choice of credit for courses)</a:t>
            </a:r>
            <a:endParaRPr/>
          </a:p>
          <a:p>
            <a:pPr indent="0" lvl="0" marL="91440" rtl="0" algn="l">
              <a:lnSpc>
                <a:spcPct val="90000"/>
              </a:lnSpc>
              <a:spcBef>
                <a:spcPts val="1400"/>
              </a:spcBef>
              <a:spcAft>
                <a:spcPts val="0"/>
              </a:spcAft>
              <a:buSzPts val="2000"/>
              <a:buNone/>
            </a:pPr>
            <a:r>
              <a:t/>
            </a:r>
            <a:endParaRPr/>
          </a:p>
        </p:txBody>
      </p:sp>
      <p:sp>
        <p:nvSpPr>
          <p:cNvPr id="687" name="Google Shape;687;p23"/>
          <p:cNvSpPr txBox="1"/>
          <p:nvPr>
            <p:ph idx="2" type="body"/>
          </p:nvPr>
        </p:nvSpPr>
        <p:spPr>
          <a:xfrm>
            <a:off x="4734605" y="1869897"/>
            <a:ext cx="3703320" cy="3389174"/>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200"/>
              <a:buNone/>
            </a:pPr>
            <a:r>
              <a:rPr b="1" lang="en-US" sz="1200">
                <a:latin typeface="Calibri"/>
                <a:ea typeface="Calibri"/>
                <a:cs typeface="Calibri"/>
                <a:sym typeface="Calibri"/>
              </a:rPr>
              <a:t>Option B (CCP Default)</a:t>
            </a:r>
            <a:endParaRPr/>
          </a:p>
          <a:p>
            <a:pPr indent="-91440" lvl="0" marL="91440" rtl="0" algn="l">
              <a:lnSpc>
                <a:spcPct val="100000"/>
              </a:lnSpc>
              <a:spcBef>
                <a:spcPts val="425"/>
              </a:spcBef>
              <a:spcAft>
                <a:spcPts val="0"/>
              </a:spcAft>
              <a:buSzPts val="1200"/>
              <a:buFont typeface="Noto Sans Symbols"/>
              <a:buChar char="▪"/>
            </a:pPr>
            <a:r>
              <a:rPr lang="en-US" sz="1200">
                <a:latin typeface="Calibri"/>
                <a:ea typeface="Calibri"/>
                <a:cs typeface="Calibri"/>
                <a:sym typeface="Calibri"/>
              </a:rPr>
              <a:t>Students can choose Option B – all college course tuition, fees, and textbooks will be paid by the state of Ohio (supported by the school’s foundation funds and the college’s funds)</a:t>
            </a:r>
            <a:endParaRPr/>
          </a:p>
          <a:p>
            <a:pPr indent="-91440" lvl="0" marL="91440" rtl="0" algn="l">
              <a:lnSpc>
                <a:spcPct val="100000"/>
              </a:lnSpc>
              <a:spcBef>
                <a:spcPts val="425"/>
              </a:spcBef>
              <a:spcAft>
                <a:spcPts val="0"/>
              </a:spcAft>
              <a:buSzPts val="1200"/>
              <a:buFont typeface="Noto Sans Symbols"/>
              <a:buChar char="▪"/>
            </a:pPr>
            <a:r>
              <a:rPr lang="en-US" sz="1200">
                <a:latin typeface="Calibri"/>
                <a:ea typeface="Calibri"/>
                <a:cs typeface="Calibri"/>
                <a:sym typeface="Calibri"/>
              </a:rPr>
              <a:t>Under Option B, students will earn college credit and high school credit</a:t>
            </a:r>
            <a:endParaRPr/>
          </a:p>
          <a:p>
            <a:pPr indent="-91440" lvl="0" marL="91440" rtl="0" algn="l">
              <a:lnSpc>
                <a:spcPct val="100000"/>
              </a:lnSpc>
              <a:spcBef>
                <a:spcPts val="425"/>
              </a:spcBef>
              <a:spcAft>
                <a:spcPts val="0"/>
              </a:spcAft>
              <a:buSzPts val="1200"/>
              <a:buFont typeface="Noto Sans Symbols"/>
              <a:buChar char="▪"/>
            </a:pPr>
            <a:r>
              <a:rPr lang="en-US" sz="1200">
                <a:latin typeface="Calibri"/>
                <a:ea typeface="Calibri"/>
                <a:cs typeface="Calibri"/>
                <a:sym typeface="Calibri"/>
              </a:rPr>
              <a:t>Option B is the “default” or standard option for College Credit Plus</a:t>
            </a:r>
            <a:endParaRPr/>
          </a:p>
          <a:p>
            <a:pPr indent="-91440" lvl="0" marL="91440" rtl="0" algn="l">
              <a:lnSpc>
                <a:spcPct val="100000"/>
              </a:lnSpc>
              <a:spcBef>
                <a:spcPts val="425"/>
              </a:spcBef>
              <a:spcAft>
                <a:spcPts val="0"/>
              </a:spcAft>
              <a:buSzPts val="1200"/>
              <a:buFont typeface="Noto Sans Symbols"/>
              <a:buChar char="▪"/>
            </a:pPr>
            <a:r>
              <a:rPr lang="en-US" sz="1200">
                <a:latin typeface="Calibri"/>
                <a:ea typeface="Calibri"/>
                <a:cs typeface="Calibri"/>
                <a:sym typeface="Calibri"/>
              </a:rPr>
              <a:t>Students may be asked to confirm the election of Option B during the college advising process</a:t>
            </a:r>
            <a:endParaRPr/>
          </a:p>
          <a:p>
            <a:pPr indent="0" lvl="0" marL="91440" rtl="0" algn="l">
              <a:lnSpc>
                <a:spcPct val="90000"/>
              </a:lnSpc>
              <a:spcBef>
                <a:spcPts val="1400"/>
              </a:spcBef>
              <a:spcAft>
                <a:spcPts val="0"/>
              </a:spcAft>
              <a:buSzPts val="2000"/>
              <a:buNone/>
            </a:pPr>
            <a:r>
              <a:t/>
            </a:r>
            <a:endParaRPr/>
          </a:p>
        </p:txBody>
      </p:sp>
      <p:pic>
        <p:nvPicPr>
          <p:cNvPr id="688" name="Google Shape;688;p23"/>
          <p:cNvPicPr preferRelativeResize="0"/>
          <p:nvPr/>
        </p:nvPicPr>
        <p:blipFill rotWithShape="1">
          <a:blip r:embed="rId3">
            <a:alphaModFix/>
          </a:blip>
          <a:srcRect b="0" l="0" r="0" t="0"/>
          <a:stretch/>
        </p:blipFill>
        <p:spPr>
          <a:xfrm>
            <a:off x="3232526" y="5497527"/>
            <a:ext cx="2678947" cy="4746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24"/>
          <p:cNvSpPr txBox="1"/>
          <p:nvPr>
            <p:ph type="title"/>
          </p:nvPr>
        </p:nvSpPr>
        <p:spPr>
          <a:xfrm>
            <a:off x="625252" y="1175795"/>
            <a:ext cx="7543800" cy="635756"/>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What are support services are available for students?</a:t>
            </a:r>
            <a:endParaRPr/>
          </a:p>
        </p:txBody>
      </p:sp>
      <p:sp>
        <p:nvSpPr>
          <p:cNvPr id="694" name="Google Shape;694;p24"/>
          <p:cNvSpPr txBox="1"/>
          <p:nvPr/>
        </p:nvSpPr>
        <p:spPr>
          <a:xfrm>
            <a:off x="625252" y="2095791"/>
            <a:ext cx="3792636" cy="3651501"/>
          </a:xfrm>
          <a:prstGeom prst="rect">
            <a:avLst/>
          </a:prstGeom>
          <a:noFill/>
          <a:ln>
            <a:noFill/>
          </a:ln>
        </p:spPr>
        <p:txBody>
          <a:bodyPr anchorCtr="0" anchor="ctr" bIns="34275" lIns="68575" spcFirstLastPara="1" rIns="68575" wrap="square" tIns="34275">
            <a:normAutofit/>
          </a:bodyPr>
          <a:lstStyle/>
          <a:p>
            <a:pPr indent="-306000" lvl="0" marL="306000" marR="0" rtl="0" algn="l">
              <a:lnSpc>
                <a:spcPct val="100000"/>
              </a:lnSpc>
              <a:spcBef>
                <a:spcPts val="0"/>
              </a:spcBef>
              <a:spcAft>
                <a:spcPts val="0"/>
              </a:spcAft>
              <a:buClr>
                <a:schemeClr val="accent2"/>
              </a:buClr>
              <a:buSzPts val="1035"/>
              <a:buFont typeface="Noto Sans Symbols"/>
              <a:buChar char="◼"/>
            </a:pPr>
            <a:r>
              <a:rPr b="1" i="0" lang="en-US" sz="1125" u="none" cap="none" strike="noStrike">
                <a:solidFill>
                  <a:schemeClr val="dk2"/>
                </a:solidFill>
                <a:latin typeface="Calibri"/>
                <a:ea typeface="Calibri"/>
                <a:cs typeface="Calibri"/>
                <a:sym typeface="Calibri"/>
              </a:rPr>
              <a:t>Questions for the college</a:t>
            </a:r>
            <a:endParaRPr/>
          </a:p>
          <a:p>
            <a:pPr indent="-306000" lvl="1" marL="630000" marR="0" rtl="0" algn="l">
              <a:lnSpc>
                <a:spcPct val="100000"/>
              </a:lnSpc>
              <a:spcBef>
                <a:spcPts val="60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Scheduling college classes</a:t>
            </a:r>
            <a:endParaRPr/>
          </a:p>
          <a:p>
            <a:pPr indent="-306000" lvl="1" marL="630000" marR="0" rtl="0" algn="l">
              <a:lnSpc>
                <a:spcPct val="100000"/>
              </a:lnSpc>
              <a:spcBef>
                <a:spcPts val="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Eligibility </a:t>
            </a:r>
            <a:endParaRPr/>
          </a:p>
          <a:p>
            <a:pPr indent="-306000" lvl="1" marL="630000" marR="0" rtl="0" algn="l">
              <a:lnSpc>
                <a:spcPct val="100000"/>
              </a:lnSpc>
              <a:spcBef>
                <a:spcPts val="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Class assignments</a:t>
            </a:r>
            <a:endParaRPr/>
          </a:p>
          <a:p>
            <a:pPr indent="-306000" lvl="1" marL="630000" marR="0" rtl="0" algn="l">
              <a:lnSpc>
                <a:spcPct val="100000"/>
              </a:lnSpc>
              <a:spcBef>
                <a:spcPts val="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Procedures</a:t>
            </a:r>
            <a:endParaRPr/>
          </a:p>
          <a:p>
            <a:pPr indent="-306000" lvl="1" marL="630000" marR="0" rtl="0" algn="l">
              <a:lnSpc>
                <a:spcPct val="100000"/>
              </a:lnSpc>
              <a:spcBef>
                <a:spcPts val="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College programs</a:t>
            </a:r>
            <a:endParaRPr/>
          </a:p>
          <a:p>
            <a:pPr indent="-306000" lvl="1" marL="630000" marR="0" rtl="0" algn="l">
              <a:lnSpc>
                <a:spcPct val="100000"/>
              </a:lnSpc>
              <a:spcBef>
                <a:spcPts val="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Communication with professors</a:t>
            </a:r>
            <a:endParaRPr/>
          </a:p>
          <a:p>
            <a:pPr indent="-306000" lvl="1" marL="630000" marR="0" rtl="0" algn="l">
              <a:lnSpc>
                <a:spcPct val="100000"/>
              </a:lnSpc>
              <a:spcBef>
                <a:spcPts val="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Transcripts</a:t>
            </a:r>
            <a:endParaRPr/>
          </a:p>
          <a:p>
            <a:pPr indent="-306000" lvl="1" marL="630000" marR="0" rtl="0" algn="l">
              <a:lnSpc>
                <a:spcPct val="100000"/>
              </a:lnSpc>
              <a:spcBef>
                <a:spcPts val="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Problems with the class</a:t>
            </a:r>
            <a:endParaRPr/>
          </a:p>
          <a:p>
            <a:pPr indent="-240277" lvl="1" marL="630000" marR="0" rtl="0" algn="l">
              <a:lnSpc>
                <a:spcPct val="100000"/>
              </a:lnSpc>
              <a:spcBef>
                <a:spcPts val="0"/>
              </a:spcBef>
              <a:spcAft>
                <a:spcPts val="0"/>
              </a:spcAft>
              <a:buClr>
                <a:schemeClr val="accent2"/>
              </a:buClr>
              <a:buSzPts val="1035"/>
              <a:buFont typeface="Noto Sans Symbols"/>
              <a:buNone/>
            </a:pPr>
            <a:r>
              <a:t/>
            </a:r>
            <a:endParaRPr b="0" i="0" sz="1125" u="none" cap="none" strike="noStrike">
              <a:solidFill>
                <a:schemeClr val="dk2"/>
              </a:solidFill>
              <a:latin typeface="Calibri"/>
              <a:ea typeface="Calibri"/>
              <a:cs typeface="Calibri"/>
              <a:sym typeface="Calibri"/>
            </a:endParaRPr>
          </a:p>
          <a:p>
            <a:pPr indent="-306000" lvl="0" marL="306000" marR="0" rtl="0" algn="l">
              <a:lnSpc>
                <a:spcPct val="100000"/>
              </a:lnSpc>
              <a:spcBef>
                <a:spcPts val="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College advisors provide course selection assistance</a:t>
            </a:r>
            <a:endParaRPr/>
          </a:p>
          <a:p>
            <a:pPr indent="0" lvl="0" marL="0" marR="0" rtl="0" algn="l">
              <a:lnSpc>
                <a:spcPct val="100000"/>
              </a:lnSpc>
              <a:spcBef>
                <a:spcPts val="0"/>
              </a:spcBef>
              <a:spcAft>
                <a:spcPts val="0"/>
              </a:spcAft>
              <a:buClr>
                <a:schemeClr val="accent2"/>
              </a:buClr>
              <a:buSzPts val="690"/>
              <a:buFont typeface="Noto Sans Symbols"/>
              <a:buNone/>
            </a:pPr>
            <a:r>
              <a:t/>
            </a:r>
            <a:endParaRPr b="0" i="0" sz="750" u="none" cap="none" strike="noStrike">
              <a:solidFill>
                <a:schemeClr val="dk2"/>
              </a:solidFill>
              <a:latin typeface="Calibri"/>
              <a:ea typeface="Calibri"/>
              <a:cs typeface="Calibri"/>
              <a:sym typeface="Calibri"/>
            </a:endParaRPr>
          </a:p>
          <a:p>
            <a:pPr indent="-306000" lvl="0" marL="306000" marR="0" rtl="0" algn="l">
              <a:lnSpc>
                <a:spcPct val="100000"/>
              </a:lnSpc>
              <a:spcBef>
                <a:spcPts val="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Colleges must provide the same academic supports to College Credit Plus students such as tutoring, library access, advising/counseling </a:t>
            </a:r>
            <a:endParaRPr/>
          </a:p>
          <a:p>
            <a:pPr indent="-240277" lvl="1" marL="630000" marR="0" rtl="0" algn="l">
              <a:lnSpc>
                <a:spcPct val="100000"/>
              </a:lnSpc>
              <a:spcBef>
                <a:spcPts val="0"/>
              </a:spcBef>
              <a:spcAft>
                <a:spcPts val="0"/>
              </a:spcAft>
              <a:buClr>
                <a:schemeClr val="accent2"/>
              </a:buClr>
              <a:buSzPts val="1035"/>
              <a:buFont typeface="Noto Sans Symbols"/>
              <a:buNone/>
            </a:pPr>
            <a:r>
              <a:t/>
            </a:r>
            <a:endParaRPr b="0" i="0" sz="1125" u="none" cap="none" strike="noStrike">
              <a:solidFill>
                <a:schemeClr val="dk2"/>
              </a:solidFill>
              <a:latin typeface="Calibri"/>
              <a:ea typeface="Calibri"/>
              <a:cs typeface="Calibri"/>
              <a:sym typeface="Calibri"/>
            </a:endParaRPr>
          </a:p>
          <a:p>
            <a:pPr indent="-240277" lvl="1" marL="630000" marR="0" rtl="0" algn="l">
              <a:lnSpc>
                <a:spcPct val="100000"/>
              </a:lnSpc>
              <a:spcBef>
                <a:spcPts val="0"/>
              </a:spcBef>
              <a:spcAft>
                <a:spcPts val="0"/>
              </a:spcAft>
              <a:buClr>
                <a:schemeClr val="accent2"/>
              </a:buClr>
              <a:buSzPts val="1035"/>
              <a:buFont typeface="Noto Sans Symbols"/>
              <a:buNone/>
            </a:pPr>
            <a:r>
              <a:t/>
            </a:r>
            <a:endParaRPr b="0" i="0" sz="1125" u="none" cap="none" strike="noStrike">
              <a:solidFill>
                <a:schemeClr val="dk2"/>
              </a:solidFill>
              <a:latin typeface="Calibri"/>
              <a:ea typeface="Calibri"/>
              <a:cs typeface="Calibri"/>
              <a:sym typeface="Calibri"/>
            </a:endParaRPr>
          </a:p>
          <a:p>
            <a:pPr indent="-240277" lvl="1" marL="630000" marR="0" rtl="0" algn="l">
              <a:lnSpc>
                <a:spcPct val="100000"/>
              </a:lnSpc>
              <a:spcBef>
                <a:spcPts val="0"/>
              </a:spcBef>
              <a:spcAft>
                <a:spcPts val="0"/>
              </a:spcAft>
              <a:buClr>
                <a:schemeClr val="accent2"/>
              </a:buClr>
              <a:buSzPts val="1035"/>
              <a:buFont typeface="Noto Sans Symbols"/>
              <a:buNone/>
            </a:pPr>
            <a:r>
              <a:t/>
            </a:r>
            <a:endParaRPr b="0" i="0" sz="1125" u="none" cap="none" strike="noStrike">
              <a:solidFill>
                <a:schemeClr val="dk2"/>
              </a:solidFill>
              <a:latin typeface="Calibri"/>
              <a:ea typeface="Calibri"/>
              <a:cs typeface="Calibri"/>
              <a:sym typeface="Calibri"/>
            </a:endParaRPr>
          </a:p>
          <a:p>
            <a:pPr indent="-235896" lvl="1" marL="630000" marR="0" rtl="0" algn="l">
              <a:lnSpc>
                <a:spcPct val="100000"/>
              </a:lnSpc>
              <a:spcBef>
                <a:spcPts val="450"/>
              </a:spcBef>
              <a:spcAft>
                <a:spcPts val="0"/>
              </a:spcAft>
              <a:buClr>
                <a:schemeClr val="accent2"/>
              </a:buClr>
              <a:buSzPts val="1104"/>
              <a:buFont typeface="Noto Sans Symbols"/>
              <a:buNone/>
            </a:pPr>
            <a:r>
              <a:t/>
            </a:r>
            <a:endParaRPr b="0" i="0" sz="1200" u="none" cap="none" strike="noStrike">
              <a:solidFill>
                <a:schemeClr val="dk2"/>
              </a:solidFill>
              <a:latin typeface="Calibri"/>
              <a:ea typeface="Calibri"/>
              <a:cs typeface="Calibri"/>
              <a:sym typeface="Calibri"/>
            </a:endParaRPr>
          </a:p>
        </p:txBody>
      </p:sp>
      <p:sp>
        <p:nvSpPr>
          <p:cNvPr id="695" name="Google Shape;695;p24"/>
          <p:cNvSpPr txBox="1"/>
          <p:nvPr/>
        </p:nvSpPr>
        <p:spPr>
          <a:xfrm>
            <a:off x="5186453" y="2289128"/>
            <a:ext cx="3451384" cy="3604021"/>
          </a:xfrm>
          <a:prstGeom prst="rect">
            <a:avLst/>
          </a:prstGeom>
          <a:noFill/>
          <a:ln>
            <a:noFill/>
          </a:ln>
        </p:spPr>
        <p:txBody>
          <a:bodyPr anchorCtr="0" anchor="t" bIns="45700" lIns="91425" spcFirstLastPara="1" rIns="91425" wrap="square" tIns="45700">
            <a:normAutofit/>
          </a:bodyPr>
          <a:lstStyle/>
          <a:p>
            <a:pPr indent="-306000" lvl="0" marL="306000" marR="0" rtl="0" algn="l">
              <a:lnSpc>
                <a:spcPct val="100000"/>
              </a:lnSpc>
              <a:spcBef>
                <a:spcPts val="0"/>
              </a:spcBef>
              <a:spcAft>
                <a:spcPts val="0"/>
              </a:spcAft>
              <a:buClr>
                <a:schemeClr val="accent2"/>
              </a:buClr>
              <a:buSzPts val="1035"/>
              <a:buFont typeface="Noto Sans Symbols"/>
              <a:buChar char="◼"/>
            </a:pPr>
            <a:r>
              <a:rPr b="1" i="0" lang="en-US" sz="1125" u="none" cap="none" strike="noStrike">
                <a:solidFill>
                  <a:schemeClr val="dk2"/>
                </a:solidFill>
                <a:latin typeface="Calibri"/>
                <a:ea typeface="Calibri"/>
                <a:cs typeface="Calibri"/>
                <a:sym typeface="Calibri"/>
              </a:rPr>
              <a:t>Questions for your School Counselor</a:t>
            </a:r>
            <a:endParaRPr/>
          </a:p>
          <a:p>
            <a:pPr indent="-306000" lvl="1" marL="630000" marR="0" rtl="0" algn="l">
              <a:lnSpc>
                <a:spcPct val="100000"/>
              </a:lnSpc>
              <a:spcBef>
                <a:spcPts val="60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CCP program information</a:t>
            </a:r>
            <a:endParaRPr/>
          </a:p>
          <a:p>
            <a:pPr indent="-306000" lvl="1" marL="630000" marR="0" rtl="0" algn="l">
              <a:lnSpc>
                <a:spcPct val="100000"/>
              </a:lnSpc>
              <a:spcBef>
                <a:spcPts val="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HS/MS Schedule</a:t>
            </a:r>
            <a:endParaRPr/>
          </a:p>
          <a:p>
            <a:pPr indent="-306000" lvl="1" marL="630000" marR="0" rtl="0" algn="l">
              <a:lnSpc>
                <a:spcPct val="100000"/>
              </a:lnSpc>
              <a:spcBef>
                <a:spcPts val="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Completing HS/MS portion of participation paperwork </a:t>
            </a:r>
            <a:endParaRPr/>
          </a:p>
          <a:p>
            <a:pPr indent="-306000" lvl="1" marL="630000" marR="0" rtl="0" algn="l">
              <a:lnSpc>
                <a:spcPct val="100000"/>
              </a:lnSpc>
              <a:spcBef>
                <a:spcPts val="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Managing Earned HS/MS Credits</a:t>
            </a:r>
            <a:endParaRPr/>
          </a:p>
          <a:p>
            <a:pPr indent="-306000" lvl="1" marL="630000" marR="0" rtl="0" algn="l">
              <a:lnSpc>
                <a:spcPct val="100000"/>
              </a:lnSpc>
              <a:spcBef>
                <a:spcPts val="0"/>
              </a:spcBef>
              <a:spcAft>
                <a:spcPts val="0"/>
              </a:spcAft>
              <a:buClr>
                <a:schemeClr val="accent2"/>
              </a:buClr>
              <a:buSzPts val="1035"/>
              <a:buFont typeface="Noto Sans Symbols"/>
              <a:buChar char="◼"/>
            </a:pPr>
            <a:r>
              <a:rPr b="0" i="0" lang="en-US" sz="1125" u="none" cap="none" strike="noStrike">
                <a:solidFill>
                  <a:schemeClr val="dk2"/>
                </a:solidFill>
                <a:latin typeface="Calibri"/>
                <a:ea typeface="Calibri"/>
                <a:cs typeface="Calibri"/>
                <a:sym typeface="Calibri"/>
              </a:rPr>
              <a:t>Managing HS/MS Permanent Record</a:t>
            </a:r>
            <a:endParaRPr/>
          </a:p>
          <a:p>
            <a:pPr indent="-240277" lvl="1" marL="630000" marR="0" rtl="0" algn="l">
              <a:lnSpc>
                <a:spcPct val="100000"/>
              </a:lnSpc>
              <a:spcBef>
                <a:spcPts val="0"/>
              </a:spcBef>
              <a:spcAft>
                <a:spcPts val="0"/>
              </a:spcAft>
              <a:buClr>
                <a:schemeClr val="accent2"/>
              </a:buClr>
              <a:buSzPts val="1035"/>
              <a:buFont typeface="Noto Sans Symbols"/>
              <a:buNone/>
            </a:pPr>
            <a:r>
              <a:t/>
            </a:r>
            <a:endParaRPr b="0" i="0" sz="1125" u="none" cap="none" strike="noStrike">
              <a:solidFill>
                <a:schemeClr val="dk2"/>
              </a:solidFill>
              <a:latin typeface="Calibri"/>
              <a:ea typeface="Calibri"/>
              <a:cs typeface="Calibri"/>
              <a:sym typeface="Calibri"/>
            </a:endParaRPr>
          </a:p>
          <a:p>
            <a:pPr indent="0" lvl="1" marL="243000" marR="0" rtl="0" algn="l">
              <a:lnSpc>
                <a:spcPct val="100000"/>
              </a:lnSpc>
              <a:spcBef>
                <a:spcPts val="0"/>
              </a:spcBef>
              <a:spcAft>
                <a:spcPts val="0"/>
              </a:spcAft>
              <a:buClr>
                <a:schemeClr val="accent2"/>
              </a:buClr>
              <a:buSzPts val="1035"/>
              <a:buFont typeface="Noto Sans Symbols"/>
              <a:buNone/>
            </a:pPr>
            <a:r>
              <a:rPr b="0" i="0" lang="en-US" sz="1125" u="none" cap="none" strike="noStrike">
                <a:solidFill>
                  <a:schemeClr val="dk2"/>
                </a:solidFill>
                <a:latin typeface="Calibri"/>
                <a:ea typeface="Calibri"/>
                <a:cs typeface="Calibri"/>
                <a:sym typeface="Calibri"/>
              </a:rPr>
              <a:t>High school counselors continue to provide assistance to all College Credit Plus students</a:t>
            </a:r>
            <a:endParaRPr/>
          </a:p>
          <a:p>
            <a:pPr indent="-240277" lvl="1" marL="630000" marR="0" rtl="0" algn="l">
              <a:lnSpc>
                <a:spcPct val="100000"/>
              </a:lnSpc>
              <a:spcBef>
                <a:spcPts val="0"/>
              </a:spcBef>
              <a:spcAft>
                <a:spcPts val="0"/>
              </a:spcAft>
              <a:buClr>
                <a:schemeClr val="accent2"/>
              </a:buClr>
              <a:buSzPts val="1035"/>
              <a:buFont typeface="Noto Sans Symbols"/>
              <a:buNone/>
            </a:pPr>
            <a:r>
              <a:t/>
            </a:r>
            <a:endParaRPr b="0" i="0" sz="1125" u="none" cap="none" strike="noStrike">
              <a:solidFill>
                <a:schemeClr val="dk2"/>
              </a:solidFill>
              <a:latin typeface="Calibri"/>
              <a:ea typeface="Calibri"/>
              <a:cs typeface="Calibri"/>
              <a:sym typeface="Calibri"/>
            </a:endParaRPr>
          </a:p>
          <a:p>
            <a:pPr indent="-235896" lvl="1" marL="630000" marR="0" rtl="0" algn="l">
              <a:lnSpc>
                <a:spcPct val="100000"/>
              </a:lnSpc>
              <a:spcBef>
                <a:spcPts val="240"/>
              </a:spcBef>
              <a:spcAft>
                <a:spcPts val="0"/>
              </a:spcAft>
              <a:buClr>
                <a:schemeClr val="accent2"/>
              </a:buClr>
              <a:buSzPts val="1104"/>
              <a:buFont typeface="Noto Sans Symbols"/>
              <a:buNone/>
            </a:pPr>
            <a:r>
              <a:t/>
            </a:r>
            <a:endParaRPr b="0" i="0" sz="1200" u="none" cap="none" strike="noStrike">
              <a:solidFill>
                <a:schemeClr val="dk2"/>
              </a:solidFill>
              <a:latin typeface="Calibri"/>
              <a:ea typeface="Calibri"/>
              <a:cs typeface="Calibri"/>
              <a:sym typeface="Calibri"/>
            </a:endParaRPr>
          </a:p>
          <a:p>
            <a:pPr indent="-235896" lvl="1" marL="630000" marR="0" rtl="0" algn="l">
              <a:lnSpc>
                <a:spcPct val="100000"/>
              </a:lnSpc>
              <a:spcBef>
                <a:spcPts val="840"/>
              </a:spcBef>
              <a:spcAft>
                <a:spcPts val="0"/>
              </a:spcAft>
              <a:buClr>
                <a:schemeClr val="accent2"/>
              </a:buClr>
              <a:buSzPts val="1104"/>
              <a:buFont typeface="Noto Sans Symbols"/>
              <a:buNone/>
            </a:pPr>
            <a:r>
              <a:t/>
            </a:r>
            <a:endParaRPr b="0" i="0" sz="1200" u="none" cap="none" strike="noStrike">
              <a:solidFill>
                <a:schemeClr val="dk2"/>
              </a:solidFill>
              <a:latin typeface="Calibri"/>
              <a:ea typeface="Calibri"/>
              <a:cs typeface="Calibri"/>
              <a:sym typeface="Calibri"/>
            </a:endParaRPr>
          </a:p>
        </p:txBody>
      </p:sp>
      <p:sp>
        <p:nvSpPr>
          <p:cNvPr id="696" name="Google Shape;696;p24"/>
          <p:cNvSpPr txBox="1"/>
          <p:nvPr/>
        </p:nvSpPr>
        <p:spPr>
          <a:xfrm>
            <a:off x="5186453" y="1693878"/>
            <a:ext cx="3332295" cy="685800"/>
          </a:xfrm>
          <a:prstGeom prst="rect">
            <a:avLst/>
          </a:prstGeom>
          <a:noFill/>
          <a:ln>
            <a:noFill/>
          </a:ln>
        </p:spPr>
        <p:txBody>
          <a:bodyPr anchorCtr="0" anchor="ctr" bIns="34275" lIns="68575" spcFirstLastPara="1" rIns="68575" wrap="square" tIns="34275">
            <a:normAutofit/>
          </a:bodyPr>
          <a:lstStyle/>
          <a:p>
            <a:pPr indent="0" lvl="0" marL="0" marR="0" rtl="0" algn="ctr">
              <a:lnSpc>
                <a:spcPct val="100000"/>
              </a:lnSpc>
              <a:spcBef>
                <a:spcPts val="0"/>
              </a:spcBef>
              <a:spcAft>
                <a:spcPts val="0"/>
              </a:spcAft>
              <a:buClr>
                <a:schemeClr val="accent2"/>
              </a:buClr>
              <a:buSzPts val="1242"/>
              <a:buFont typeface="Noto Sans Symbols"/>
              <a:buNone/>
            </a:pPr>
            <a:r>
              <a:rPr b="0" i="0" lang="en-US" sz="1350" u="sng" cap="none" strike="noStrike">
                <a:solidFill>
                  <a:schemeClr val="dk2"/>
                </a:solidFill>
                <a:latin typeface="Calibri"/>
                <a:ea typeface="Calibri"/>
                <a:cs typeface="Calibri"/>
                <a:sym typeface="Calibri"/>
              </a:rPr>
              <a:t>Your Local High School/Middle School</a:t>
            </a:r>
            <a:endParaRPr/>
          </a:p>
        </p:txBody>
      </p:sp>
      <p:sp>
        <p:nvSpPr>
          <p:cNvPr id="697" name="Google Shape;697;p24"/>
          <p:cNvSpPr txBox="1"/>
          <p:nvPr/>
        </p:nvSpPr>
        <p:spPr>
          <a:xfrm>
            <a:off x="726890" y="1840157"/>
            <a:ext cx="3030141" cy="350044"/>
          </a:xfrm>
          <a:prstGeom prst="rect">
            <a:avLst/>
          </a:prstGeom>
          <a:noFill/>
          <a:ln>
            <a:noFill/>
          </a:ln>
        </p:spPr>
        <p:txBody>
          <a:bodyPr anchorCtr="0" anchor="ctr" bIns="34275" lIns="68575" spcFirstLastPara="1" rIns="68575" wrap="square" tIns="34275">
            <a:normAutofit/>
          </a:bodyPr>
          <a:lstStyle/>
          <a:p>
            <a:pPr indent="0" lvl="0" marL="0" marR="0" rtl="0" algn="l">
              <a:lnSpc>
                <a:spcPct val="100000"/>
              </a:lnSpc>
              <a:spcBef>
                <a:spcPts val="0"/>
              </a:spcBef>
              <a:spcAft>
                <a:spcPts val="0"/>
              </a:spcAft>
              <a:buClr>
                <a:schemeClr val="accent2"/>
              </a:buClr>
              <a:buSzPts val="1242"/>
              <a:buFont typeface="Noto Sans Symbols"/>
              <a:buNone/>
            </a:pPr>
            <a:r>
              <a:rPr b="0" i="0" lang="en-US" sz="1350" u="sng" cap="none" strike="noStrike">
                <a:solidFill>
                  <a:schemeClr val="dk2"/>
                </a:solidFill>
                <a:latin typeface="Calibri"/>
                <a:ea typeface="Calibri"/>
                <a:cs typeface="Calibri"/>
                <a:sym typeface="Calibri"/>
              </a:rPr>
              <a:t>College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25"/>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What about athletic eligibility?</a:t>
            </a:r>
            <a:endParaRPr/>
          </a:p>
        </p:txBody>
      </p:sp>
      <p:sp>
        <p:nvSpPr>
          <p:cNvPr id="703" name="Google Shape;703;p25"/>
          <p:cNvSpPr txBox="1"/>
          <p:nvPr>
            <p:ph idx="1" type="body"/>
          </p:nvPr>
        </p:nvSpPr>
        <p:spPr>
          <a:xfrm>
            <a:off x="822960" y="1845734"/>
            <a:ext cx="7543800" cy="4023360"/>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950"/>
              <a:buNone/>
            </a:pPr>
            <a:r>
              <a:rPr b="1" lang="en-US" sz="1950">
                <a:latin typeface="Calibri"/>
                <a:ea typeface="Calibri"/>
                <a:cs typeface="Calibri"/>
                <a:sym typeface="Calibri"/>
              </a:rPr>
              <a:t>Student athletes should</a:t>
            </a:r>
            <a:r>
              <a:rPr lang="en-US" sz="1950">
                <a:latin typeface="Calibri"/>
                <a:ea typeface="Calibri"/>
                <a:cs typeface="Calibri"/>
                <a:sym typeface="Calibri"/>
              </a:rPr>
              <a:t>:</a:t>
            </a:r>
            <a:endParaRPr/>
          </a:p>
          <a:p>
            <a:pPr indent="-114300" lvl="0" marL="91440" rtl="0" algn="l">
              <a:lnSpc>
                <a:spcPct val="100000"/>
              </a:lnSpc>
              <a:spcBef>
                <a:spcPts val="425"/>
              </a:spcBef>
              <a:spcAft>
                <a:spcPts val="0"/>
              </a:spcAft>
              <a:buSzPts val="1800"/>
              <a:buFont typeface="Noto Sans Symbols"/>
              <a:buChar char="▪"/>
            </a:pPr>
            <a:r>
              <a:rPr lang="en-US" sz="1800">
                <a:latin typeface="Calibri"/>
                <a:ea typeface="Calibri"/>
                <a:cs typeface="Calibri"/>
                <a:sym typeface="Calibri"/>
              </a:rPr>
              <a:t> Learn the Ohio High School Athletic Association (OHSAA) requirements</a:t>
            </a:r>
            <a:endParaRPr/>
          </a:p>
          <a:p>
            <a:pPr indent="0" lvl="0" marL="91440" rtl="0" algn="l">
              <a:lnSpc>
                <a:spcPct val="100000"/>
              </a:lnSpc>
              <a:spcBef>
                <a:spcPts val="425"/>
              </a:spcBef>
              <a:spcAft>
                <a:spcPts val="0"/>
              </a:spcAft>
              <a:buSzPts val="1800"/>
              <a:buFont typeface="Noto Sans Symbols"/>
              <a:buNone/>
            </a:pPr>
            <a:r>
              <a:t/>
            </a:r>
            <a:endParaRPr sz="1800">
              <a:latin typeface="Calibri"/>
              <a:ea typeface="Calibri"/>
              <a:cs typeface="Calibri"/>
              <a:sym typeface="Calibri"/>
            </a:endParaRPr>
          </a:p>
          <a:p>
            <a:pPr indent="-114300" lvl="0" marL="91440" rtl="0" algn="l">
              <a:lnSpc>
                <a:spcPct val="100000"/>
              </a:lnSpc>
              <a:spcBef>
                <a:spcPts val="425"/>
              </a:spcBef>
              <a:spcAft>
                <a:spcPts val="0"/>
              </a:spcAft>
              <a:buSzPts val="1800"/>
              <a:buFont typeface="Noto Sans Symbols"/>
              <a:buChar char="▪"/>
            </a:pPr>
            <a:r>
              <a:rPr lang="en-US" sz="1800">
                <a:latin typeface="Calibri"/>
                <a:ea typeface="Calibri"/>
                <a:cs typeface="Calibri"/>
                <a:sym typeface="Calibri"/>
              </a:rPr>
              <a:t> Know that summer term CCP courses cannot be used to bring a student into compliance with the OHSAA requirements for interscholastic athletic participation</a:t>
            </a:r>
            <a:endParaRPr/>
          </a:p>
        </p:txBody>
      </p:sp>
      <p:pic>
        <p:nvPicPr>
          <p:cNvPr id="704" name="Google Shape;704;p25"/>
          <p:cNvPicPr preferRelativeResize="0"/>
          <p:nvPr/>
        </p:nvPicPr>
        <p:blipFill rotWithShape="1">
          <a:blip r:embed="rId3">
            <a:alphaModFix/>
          </a:blip>
          <a:srcRect b="0" l="0" r="0" t="0"/>
          <a:stretch/>
        </p:blipFill>
        <p:spPr>
          <a:xfrm>
            <a:off x="3232527" y="5497527"/>
            <a:ext cx="2678947" cy="4746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26"/>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Will the course credits transfer?</a:t>
            </a:r>
            <a:endParaRPr/>
          </a:p>
        </p:txBody>
      </p:sp>
      <p:sp>
        <p:nvSpPr>
          <p:cNvPr id="710" name="Google Shape;710;p26"/>
          <p:cNvSpPr txBox="1"/>
          <p:nvPr>
            <p:ph idx="1" type="body"/>
          </p:nvPr>
        </p:nvSpPr>
        <p:spPr>
          <a:xfrm>
            <a:off x="822960" y="1845734"/>
            <a:ext cx="7543800" cy="4023360"/>
          </a:xfrm>
          <a:prstGeom prst="rect">
            <a:avLst/>
          </a:prstGeom>
          <a:noFill/>
          <a:ln>
            <a:noFill/>
          </a:ln>
        </p:spPr>
        <p:txBody>
          <a:bodyPr anchorCtr="0" anchor="t" bIns="45700" lIns="0" spcFirstLastPara="1" rIns="0" wrap="square" tIns="45700">
            <a:normAutofit/>
          </a:bodyPr>
          <a:lstStyle/>
          <a:p>
            <a:pPr indent="-114300" lvl="0" marL="91440" rtl="0" algn="l">
              <a:lnSpc>
                <a:spcPct val="100000"/>
              </a:lnSpc>
              <a:spcBef>
                <a:spcPts val="0"/>
              </a:spcBef>
              <a:spcAft>
                <a:spcPts val="0"/>
              </a:spcAft>
              <a:buSzPts val="1800"/>
              <a:buFont typeface="Noto Sans Symbols"/>
              <a:buChar char="▪"/>
            </a:pPr>
            <a:r>
              <a:rPr lang="en-US" sz="1800">
                <a:latin typeface="Calibri"/>
                <a:ea typeface="Calibri"/>
                <a:cs typeface="Calibri"/>
                <a:sym typeface="Calibri"/>
              </a:rPr>
              <a:t> Certain general education and technical courses will transfer especially from one Ohio public college to another Ohio public college</a:t>
            </a:r>
            <a:endParaRPr/>
          </a:p>
          <a:p>
            <a:pPr indent="0" lvl="0" marL="91440" rtl="0" algn="l">
              <a:lnSpc>
                <a:spcPct val="100000"/>
              </a:lnSpc>
              <a:spcBef>
                <a:spcPts val="425"/>
              </a:spcBef>
              <a:spcAft>
                <a:spcPts val="0"/>
              </a:spcAft>
              <a:buSzPts val="1800"/>
              <a:buFont typeface="Noto Sans Symbols"/>
              <a:buNone/>
            </a:pPr>
            <a:r>
              <a:t/>
            </a:r>
            <a:endParaRPr sz="1800">
              <a:latin typeface="Calibri"/>
              <a:ea typeface="Calibri"/>
              <a:cs typeface="Calibri"/>
              <a:sym typeface="Calibri"/>
            </a:endParaRPr>
          </a:p>
          <a:p>
            <a:pPr indent="-114300" lvl="0" marL="91440" rtl="0" algn="l">
              <a:lnSpc>
                <a:spcPct val="100000"/>
              </a:lnSpc>
              <a:spcBef>
                <a:spcPts val="425"/>
              </a:spcBef>
              <a:spcAft>
                <a:spcPts val="0"/>
              </a:spcAft>
              <a:buSzPts val="1800"/>
              <a:buFont typeface="Noto Sans Symbols"/>
              <a:buChar char="▪"/>
            </a:pPr>
            <a:r>
              <a:rPr lang="en-US" sz="1800">
                <a:latin typeface="Calibri"/>
                <a:ea typeface="Calibri"/>
                <a:cs typeface="Calibri"/>
                <a:sym typeface="Calibri"/>
              </a:rPr>
              <a:t> Students must check with colleges to confirm transferability</a:t>
            </a:r>
            <a:endParaRPr/>
          </a:p>
          <a:p>
            <a:pPr indent="0" lvl="0" marL="91440" rtl="0" algn="l">
              <a:lnSpc>
                <a:spcPct val="100000"/>
              </a:lnSpc>
              <a:spcBef>
                <a:spcPts val="425"/>
              </a:spcBef>
              <a:spcAft>
                <a:spcPts val="0"/>
              </a:spcAft>
              <a:buSzPts val="1800"/>
              <a:buFont typeface="Noto Sans Symbols"/>
              <a:buNone/>
            </a:pPr>
            <a:r>
              <a:t/>
            </a:r>
            <a:endParaRPr sz="1800">
              <a:latin typeface="Calibri"/>
              <a:ea typeface="Calibri"/>
              <a:cs typeface="Calibri"/>
              <a:sym typeface="Calibri"/>
            </a:endParaRPr>
          </a:p>
          <a:p>
            <a:pPr indent="-114300" lvl="0" marL="91440" rtl="0" algn="l">
              <a:lnSpc>
                <a:spcPct val="100000"/>
              </a:lnSpc>
              <a:spcBef>
                <a:spcPts val="425"/>
              </a:spcBef>
              <a:spcAft>
                <a:spcPts val="0"/>
              </a:spcAft>
              <a:buSzPts val="1800"/>
              <a:buFont typeface="Noto Sans Symbols"/>
              <a:buChar char="▪"/>
            </a:pPr>
            <a:r>
              <a:rPr lang="en-US" sz="1800">
                <a:latin typeface="Calibri"/>
                <a:ea typeface="Calibri"/>
                <a:cs typeface="Calibri"/>
                <a:sym typeface="Calibri"/>
              </a:rPr>
              <a:t> Students should also visit </a:t>
            </a:r>
            <a:r>
              <a:rPr lang="en-US" sz="1800" u="sng">
                <a:solidFill>
                  <a:schemeClr val="hlink"/>
                </a:solidFill>
                <a:latin typeface="Calibri"/>
                <a:ea typeface="Calibri"/>
                <a:cs typeface="Calibri"/>
                <a:sym typeface="Calibri"/>
                <a:hlinkClick r:id="rId3"/>
              </a:rPr>
              <a:t>https://transfercredit.ohio.gov</a:t>
            </a:r>
            <a:r>
              <a:rPr lang="en-US" sz="1800">
                <a:latin typeface="Calibri"/>
                <a:ea typeface="Calibri"/>
                <a:cs typeface="Calibri"/>
                <a:sym typeface="Calibri"/>
              </a:rPr>
              <a:t>  for transfer information</a:t>
            </a:r>
            <a:endParaRPr/>
          </a:p>
        </p:txBody>
      </p:sp>
      <p:pic>
        <p:nvPicPr>
          <p:cNvPr id="711" name="Google Shape;711;p26"/>
          <p:cNvPicPr preferRelativeResize="0"/>
          <p:nvPr/>
        </p:nvPicPr>
        <p:blipFill rotWithShape="1">
          <a:blip r:embed="rId4">
            <a:alphaModFix/>
          </a:blip>
          <a:srcRect b="0" l="0" r="0" t="0"/>
          <a:stretch/>
        </p:blipFill>
        <p:spPr>
          <a:xfrm>
            <a:off x="3232527" y="5497527"/>
            <a:ext cx="2678947" cy="47464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27"/>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What does being “college-ready” mean?</a:t>
            </a:r>
            <a:endParaRPr/>
          </a:p>
        </p:txBody>
      </p:sp>
      <p:sp>
        <p:nvSpPr>
          <p:cNvPr id="717" name="Google Shape;717;p27"/>
          <p:cNvSpPr txBox="1"/>
          <p:nvPr>
            <p:ph idx="1" type="body"/>
          </p:nvPr>
        </p:nvSpPr>
        <p:spPr>
          <a:xfrm>
            <a:off x="822960" y="1845734"/>
            <a:ext cx="7543800" cy="4023360"/>
          </a:xfrm>
          <a:prstGeom prst="rect">
            <a:avLst/>
          </a:prstGeom>
          <a:noFill/>
          <a:ln>
            <a:noFill/>
          </a:ln>
        </p:spPr>
        <p:txBody>
          <a:bodyPr anchorCtr="0" anchor="t" bIns="45700" lIns="0" spcFirstLastPara="1" rIns="0" wrap="square" tIns="45700">
            <a:normAutofit lnSpcReduction="10000"/>
          </a:bodyPr>
          <a:lstStyle/>
          <a:p>
            <a:pPr indent="0" lvl="0" marL="0" rtl="0" algn="l">
              <a:lnSpc>
                <a:spcPct val="100000"/>
              </a:lnSpc>
              <a:spcBef>
                <a:spcPts val="0"/>
              </a:spcBef>
              <a:spcAft>
                <a:spcPts val="0"/>
              </a:spcAft>
              <a:buSzPts val="2000"/>
              <a:buNone/>
            </a:pPr>
            <a:r>
              <a:rPr b="1" lang="en-US">
                <a:latin typeface="Calibri"/>
                <a:ea typeface="Calibri"/>
                <a:cs typeface="Calibri"/>
                <a:sym typeface="Calibri"/>
              </a:rPr>
              <a:t>Being “college-ready” is more than just being academically ready</a:t>
            </a:r>
            <a:endParaRPr/>
          </a:p>
          <a:p>
            <a:pPr indent="-127000" lvl="0" marL="91440" rtl="0" algn="l">
              <a:lnSpc>
                <a:spcPct val="100000"/>
              </a:lnSpc>
              <a:spcBef>
                <a:spcPts val="425"/>
              </a:spcBef>
              <a:spcAft>
                <a:spcPts val="0"/>
              </a:spcAft>
              <a:buSzPts val="2000"/>
              <a:buFont typeface="Noto Sans Symbols"/>
              <a:buChar char="▪"/>
            </a:pPr>
            <a:r>
              <a:rPr lang="en-US">
                <a:latin typeface="Calibri"/>
                <a:ea typeface="Calibri"/>
                <a:cs typeface="Calibri"/>
                <a:sym typeface="Calibri"/>
              </a:rPr>
              <a:t> Consider emotional and social transition and college expectations</a:t>
            </a:r>
            <a:endParaRPr/>
          </a:p>
          <a:p>
            <a:pPr indent="0" lvl="0" marL="91440" rtl="0" algn="l">
              <a:lnSpc>
                <a:spcPct val="100000"/>
              </a:lnSpc>
              <a:spcBef>
                <a:spcPts val="425"/>
              </a:spcBef>
              <a:spcAft>
                <a:spcPts val="0"/>
              </a:spcAft>
              <a:buSzPts val="2000"/>
              <a:buFont typeface="Noto Sans Symbols"/>
              <a:buNone/>
            </a:pPr>
            <a:r>
              <a:t/>
            </a:r>
            <a:endParaRPr>
              <a:latin typeface="Calibri"/>
              <a:ea typeface="Calibri"/>
              <a:cs typeface="Calibri"/>
              <a:sym typeface="Calibri"/>
            </a:endParaRPr>
          </a:p>
          <a:p>
            <a:pPr indent="-127000" lvl="0" marL="91440" rtl="0" algn="l">
              <a:lnSpc>
                <a:spcPct val="100000"/>
              </a:lnSpc>
              <a:spcBef>
                <a:spcPts val="425"/>
              </a:spcBef>
              <a:spcAft>
                <a:spcPts val="0"/>
              </a:spcAft>
              <a:buSzPts val="2000"/>
              <a:buFont typeface="Noto Sans Symbols"/>
              <a:buChar char="▪"/>
            </a:pPr>
            <a:r>
              <a:rPr lang="en-US">
                <a:latin typeface="Calibri"/>
                <a:ea typeface="Calibri"/>
                <a:cs typeface="Calibri"/>
                <a:sym typeface="Calibri"/>
              </a:rPr>
              <a:t> Consider time management and organizational skills</a:t>
            </a:r>
            <a:endParaRPr/>
          </a:p>
          <a:p>
            <a:pPr indent="0" lvl="0" marL="91440" rtl="0" algn="l">
              <a:lnSpc>
                <a:spcPct val="100000"/>
              </a:lnSpc>
              <a:spcBef>
                <a:spcPts val="425"/>
              </a:spcBef>
              <a:spcAft>
                <a:spcPts val="0"/>
              </a:spcAft>
              <a:buSzPts val="2000"/>
              <a:buFont typeface="Noto Sans Symbols"/>
              <a:buNone/>
            </a:pPr>
            <a:r>
              <a:t/>
            </a:r>
            <a:endParaRPr>
              <a:latin typeface="Calibri"/>
              <a:ea typeface="Calibri"/>
              <a:cs typeface="Calibri"/>
              <a:sym typeface="Calibri"/>
            </a:endParaRPr>
          </a:p>
          <a:p>
            <a:pPr indent="-127000" lvl="0" marL="91440" rtl="0" algn="l">
              <a:lnSpc>
                <a:spcPct val="100000"/>
              </a:lnSpc>
              <a:spcBef>
                <a:spcPts val="425"/>
              </a:spcBef>
              <a:spcAft>
                <a:spcPts val="0"/>
              </a:spcAft>
              <a:buSzPts val="2000"/>
              <a:buFont typeface="Noto Sans Symbols"/>
              <a:buChar char="▪"/>
            </a:pPr>
            <a:r>
              <a:rPr lang="en-US">
                <a:latin typeface="Calibri"/>
                <a:ea typeface="Calibri"/>
                <a:cs typeface="Calibri"/>
                <a:sym typeface="Calibri"/>
              </a:rPr>
              <a:t> Consider content that will be presented at the college level</a:t>
            </a:r>
            <a:endParaRPr/>
          </a:p>
          <a:p>
            <a:pPr indent="0" lvl="0" marL="91440" rtl="0" algn="l">
              <a:lnSpc>
                <a:spcPct val="100000"/>
              </a:lnSpc>
              <a:spcBef>
                <a:spcPts val="425"/>
              </a:spcBef>
              <a:spcAft>
                <a:spcPts val="0"/>
              </a:spcAft>
              <a:buSzPts val="2000"/>
              <a:buFont typeface="Noto Sans Symbols"/>
              <a:buNone/>
            </a:pPr>
            <a:r>
              <a:t/>
            </a:r>
            <a:endParaRPr b="1">
              <a:solidFill>
                <a:srgbClr val="FF0000"/>
              </a:solidFill>
              <a:latin typeface="Calibri"/>
              <a:ea typeface="Calibri"/>
              <a:cs typeface="Calibri"/>
              <a:sym typeface="Calibri"/>
            </a:endParaRPr>
          </a:p>
          <a:p>
            <a:pPr indent="-127000" lvl="0" marL="91440" rtl="0" algn="l">
              <a:lnSpc>
                <a:spcPct val="100000"/>
              </a:lnSpc>
              <a:spcBef>
                <a:spcPts val="425"/>
              </a:spcBef>
              <a:spcAft>
                <a:spcPts val="0"/>
              </a:spcAft>
              <a:buSzPts val="2000"/>
              <a:buFont typeface="Noto Sans Symbols"/>
              <a:buChar char="▪"/>
            </a:pPr>
            <a:r>
              <a:rPr lang="en-US">
                <a:latin typeface="Calibri"/>
                <a:ea typeface="Calibri"/>
                <a:cs typeface="Calibri"/>
                <a:sym typeface="Calibri"/>
              </a:rPr>
              <a:t> Grades earned in a CCP course are for high school AND college credits and will be calculated into the student’s GPA at both places</a:t>
            </a:r>
            <a:endParaRPr/>
          </a:p>
          <a:p>
            <a:pPr indent="0" lvl="0" marL="91440" rtl="0" algn="l">
              <a:lnSpc>
                <a:spcPct val="100000"/>
              </a:lnSpc>
              <a:spcBef>
                <a:spcPts val="425"/>
              </a:spcBef>
              <a:spcAft>
                <a:spcPts val="0"/>
              </a:spcAft>
              <a:buSzPts val="2000"/>
              <a:buFont typeface="Noto Sans Symbols"/>
              <a:buNone/>
            </a:pPr>
            <a:r>
              <a:t/>
            </a:r>
            <a:endParaRPr>
              <a:latin typeface="Calibri"/>
              <a:ea typeface="Calibri"/>
              <a:cs typeface="Calibri"/>
              <a:sym typeface="Calibri"/>
            </a:endParaRPr>
          </a:p>
          <a:p>
            <a:pPr indent="-127000" lvl="0" marL="91440" rtl="0" algn="l">
              <a:lnSpc>
                <a:spcPct val="100000"/>
              </a:lnSpc>
              <a:spcBef>
                <a:spcPts val="425"/>
              </a:spcBef>
              <a:spcAft>
                <a:spcPts val="0"/>
              </a:spcAft>
              <a:buSzPts val="2000"/>
              <a:buFont typeface="Noto Sans Symbols"/>
              <a:buChar char="▪"/>
            </a:pPr>
            <a:r>
              <a:rPr lang="en-US">
                <a:latin typeface="Calibri"/>
                <a:ea typeface="Calibri"/>
                <a:cs typeface="Calibri"/>
                <a:sym typeface="Calibri"/>
              </a:rPr>
              <a:t> College Credit Plus credits will be utilized in the calculation of financial aid (after high school)</a:t>
            </a:r>
            <a:endParaRPr/>
          </a:p>
          <a:p>
            <a:pPr indent="-15239" lvl="0" marL="91440" rtl="0" algn="l">
              <a:lnSpc>
                <a:spcPct val="100000"/>
              </a:lnSpc>
              <a:spcBef>
                <a:spcPts val="425"/>
              </a:spcBef>
              <a:spcAft>
                <a:spcPts val="0"/>
              </a:spcAft>
              <a:buSzPts val="1200"/>
              <a:buFont typeface="Noto Sans Symbols"/>
              <a:buNone/>
            </a:pPr>
            <a:r>
              <a:t/>
            </a:r>
            <a:endParaRPr sz="1200">
              <a:latin typeface="Calibri"/>
              <a:ea typeface="Calibri"/>
              <a:cs typeface="Calibri"/>
              <a:sym typeface="Calibri"/>
            </a:endParaRPr>
          </a:p>
        </p:txBody>
      </p:sp>
      <p:pic>
        <p:nvPicPr>
          <p:cNvPr id="718" name="Google Shape;718;p27"/>
          <p:cNvPicPr preferRelativeResize="0"/>
          <p:nvPr/>
        </p:nvPicPr>
        <p:blipFill rotWithShape="1">
          <a:blip r:embed="rId3">
            <a:alphaModFix/>
          </a:blip>
          <a:srcRect b="0" l="0" r="0" t="0"/>
          <a:stretch/>
        </p:blipFill>
        <p:spPr>
          <a:xfrm>
            <a:off x="3232527" y="5507052"/>
            <a:ext cx="2678947" cy="47464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28"/>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What are the deadlines?</a:t>
            </a:r>
            <a:endParaRPr/>
          </a:p>
        </p:txBody>
      </p:sp>
      <p:sp>
        <p:nvSpPr>
          <p:cNvPr id="724" name="Google Shape;724;p28"/>
          <p:cNvSpPr txBox="1"/>
          <p:nvPr>
            <p:ph idx="1" type="body"/>
          </p:nvPr>
        </p:nvSpPr>
        <p:spPr>
          <a:xfrm>
            <a:off x="435894" y="1737362"/>
            <a:ext cx="8272211" cy="3736772"/>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1800"/>
              <a:buNone/>
            </a:pPr>
            <a:r>
              <a:rPr b="1" lang="en-US" sz="1800">
                <a:latin typeface="Calibri"/>
                <a:ea typeface="Calibri"/>
                <a:cs typeface="Calibri"/>
                <a:sym typeface="Calibri"/>
              </a:rPr>
              <a:t>April 1, 2022</a:t>
            </a:r>
            <a:endParaRPr/>
          </a:p>
          <a:p>
            <a:pPr indent="-114300" lvl="0" marL="91440" rtl="0" algn="l">
              <a:lnSpc>
                <a:spcPct val="100000"/>
              </a:lnSpc>
              <a:spcBef>
                <a:spcPts val="425"/>
              </a:spcBef>
              <a:spcAft>
                <a:spcPts val="0"/>
              </a:spcAft>
              <a:buSzPts val="1800"/>
              <a:buFont typeface="Noto Sans Symbols"/>
              <a:buChar char="▪"/>
            </a:pPr>
            <a:r>
              <a:rPr lang="en-US" sz="1800">
                <a:latin typeface="Calibri"/>
                <a:ea typeface="Calibri"/>
                <a:cs typeface="Calibri"/>
                <a:sym typeface="Calibri"/>
              </a:rPr>
              <a:t>Public School Students must complete and return the Intent to Participate form to their school</a:t>
            </a:r>
            <a:endParaRPr/>
          </a:p>
          <a:p>
            <a:pPr indent="-114300" lvl="0" marL="91440" rtl="0" algn="l">
              <a:lnSpc>
                <a:spcPct val="100000"/>
              </a:lnSpc>
              <a:spcBef>
                <a:spcPts val="425"/>
              </a:spcBef>
              <a:spcAft>
                <a:spcPts val="0"/>
              </a:spcAft>
              <a:buSzPts val="1800"/>
              <a:buFont typeface="Noto Sans Symbols"/>
              <a:buChar char="▪"/>
            </a:pPr>
            <a:r>
              <a:rPr lang="en-US" sz="1800">
                <a:latin typeface="Calibri"/>
                <a:ea typeface="Calibri"/>
                <a:cs typeface="Calibri"/>
                <a:sym typeface="Calibri"/>
              </a:rPr>
              <a:t>Private school families must complete the electronic Intent to Participate form and the Funding Application at </a:t>
            </a:r>
            <a:r>
              <a:rPr lang="en-US" sz="1800" u="sng">
                <a:solidFill>
                  <a:schemeClr val="hlink"/>
                </a:solidFill>
                <a:latin typeface="Calibri"/>
                <a:ea typeface="Calibri"/>
                <a:cs typeface="Calibri"/>
                <a:sym typeface="Calibri"/>
                <a:hlinkClick r:id="rId3"/>
              </a:rPr>
              <a:t>https://safe.ode.state.oh.us/portal</a:t>
            </a:r>
            <a:r>
              <a:rPr lang="en-US" sz="1800">
                <a:latin typeface="Calibri"/>
                <a:ea typeface="Calibri"/>
                <a:cs typeface="Calibri"/>
                <a:sym typeface="Calibri"/>
              </a:rPr>
              <a:t> </a:t>
            </a:r>
            <a:endParaRPr/>
          </a:p>
          <a:p>
            <a:pPr indent="0" lvl="0" marL="0" rtl="0" algn="l">
              <a:lnSpc>
                <a:spcPct val="100000"/>
              </a:lnSpc>
              <a:spcBef>
                <a:spcPts val="425"/>
              </a:spcBef>
              <a:spcAft>
                <a:spcPts val="0"/>
              </a:spcAft>
              <a:buSzPts val="1275"/>
              <a:buNone/>
            </a:pPr>
            <a:r>
              <a:t/>
            </a:r>
            <a:endParaRPr b="1" sz="1275">
              <a:latin typeface="Calibri"/>
              <a:ea typeface="Calibri"/>
              <a:cs typeface="Calibri"/>
              <a:sym typeface="Calibri"/>
            </a:endParaRPr>
          </a:p>
          <a:p>
            <a:pPr indent="0" lvl="0" marL="0" rtl="0" algn="l">
              <a:lnSpc>
                <a:spcPct val="100000"/>
              </a:lnSpc>
              <a:spcBef>
                <a:spcPts val="425"/>
              </a:spcBef>
              <a:spcAft>
                <a:spcPts val="0"/>
              </a:spcAft>
              <a:buSzPts val="1800"/>
              <a:buNone/>
            </a:pPr>
            <a:r>
              <a:rPr b="1" lang="en-US" sz="1800">
                <a:latin typeface="Calibri"/>
                <a:ea typeface="Calibri"/>
                <a:cs typeface="Calibri"/>
                <a:sym typeface="Calibri"/>
              </a:rPr>
              <a:t>Check ACT and SAT testing dates</a:t>
            </a:r>
            <a:endParaRPr/>
          </a:p>
          <a:p>
            <a:pPr indent="-346472" lvl="0" marL="346472" rtl="0" algn="l">
              <a:lnSpc>
                <a:spcPct val="100000"/>
              </a:lnSpc>
              <a:spcBef>
                <a:spcPts val="425"/>
              </a:spcBef>
              <a:spcAft>
                <a:spcPts val="0"/>
              </a:spcAft>
              <a:buSzPts val="1800"/>
              <a:buChar char=" "/>
            </a:pPr>
            <a:r>
              <a:rPr lang="en-US" sz="1800">
                <a:latin typeface="Calibri"/>
                <a:ea typeface="Calibri"/>
                <a:cs typeface="Calibri"/>
                <a:sym typeface="Calibri"/>
              </a:rPr>
              <a:t>Test early to meet college/university admission deadlines (if required)</a:t>
            </a:r>
            <a:endParaRPr/>
          </a:p>
          <a:p>
            <a:pPr indent="-255984" lvl="0" marL="346472" rtl="0" algn="l">
              <a:lnSpc>
                <a:spcPct val="100000"/>
              </a:lnSpc>
              <a:spcBef>
                <a:spcPts val="425"/>
              </a:spcBef>
              <a:spcAft>
                <a:spcPts val="0"/>
              </a:spcAft>
              <a:buSzPts val="1425"/>
              <a:buNone/>
            </a:pPr>
            <a:r>
              <a:t/>
            </a:r>
            <a:endParaRPr sz="1425">
              <a:latin typeface="Calibri"/>
              <a:ea typeface="Calibri"/>
              <a:cs typeface="Calibri"/>
              <a:sym typeface="Calibri"/>
            </a:endParaRPr>
          </a:p>
          <a:p>
            <a:pPr indent="0" lvl="0" marL="0" rtl="0" algn="l">
              <a:lnSpc>
                <a:spcPct val="100000"/>
              </a:lnSpc>
              <a:spcBef>
                <a:spcPts val="425"/>
              </a:spcBef>
              <a:spcAft>
                <a:spcPts val="0"/>
              </a:spcAft>
              <a:buSzPts val="1800"/>
              <a:buNone/>
            </a:pPr>
            <a:r>
              <a:rPr b="1" lang="en-US" sz="1800">
                <a:latin typeface="Calibri"/>
                <a:ea typeface="Calibri"/>
                <a:cs typeface="Calibri"/>
                <a:sym typeface="Calibri"/>
              </a:rPr>
              <a:t>Semester deadlines</a:t>
            </a:r>
            <a:endParaRPr/>
          </a:p>
          <a:p>
            <a:pPr indent="0" lvl="1" marL="219456" rtl="0" algn="l">
              <a:lnSpc>
                <a:spcPct val="100000"/>
              </a:lnSpc>
              <a:spcBef>
                <a:spcPts val="425"/>
              </a:spcBef>
              <a:spcAft>
                <a:spcPts val="0"/>
              </a:spcAft>
              <a:buSzPts val="1800"/>
              <a:buNone/>
            </a:pPr>
            <a:r>
              <a:rPr lang="en-US" sz="1800">
                <a:latin typeface="Calibri"/>
                <a:ea typeface="Calibri"/>
                <a:cs typeface="Calibri"/>
                <a:sym typeface="Calibri"/>
              </a:rPr>
              <a:t>Summer semester deadline will be early as classes usually start in May.</a:t>
            </a:r>
            <a:endParaRPr/>
          </a:p>
          <a:p>
            <a:pPr indent="0" lvl="1" marL="219456" rtl="0" algn="l">
              <a:lnSpc>
                <a:spcPct val="100000"/>
              </a:lnSpc>
              <a:spcBef>
                <a:spcPts val="625"/>
              </a:spcBef>
              <a:spcAft>
                <a:spcPts val="0"/>
              </a:spcAft>
              <a:buSzPts val="1800"/>
              <a:buNone/>
            </a:pPr>
            <a:r>
              <a:rPr lang="en-US" sz="1800">
                <a:latin typeface="Calibri"/>
                <a:ea typeface="Calibri"/>
                <a:cs typeface="Calibri"/>
                <a:sym typeface="Calibri"/>
              </a:rPr>
              <a:t>Check with the college for all other semester deadlines.</a:t>
            </a:r>
            <a:endParaRPr/>
          </a:p>
        </p:txBody>
      </p:sp>
      <p:pic>
        <p:nvPicPr>
          <p:cNvPr id="725" name="Google Shape;725;p28"/>
          <p:cNvPicPr preferRelativeResize="0"/>
          <p:nvPr/>
        </p:nvPicPr>
        <p:blipFill rotWithShape="1">
          <a:blip r:embed="rId4">
            <a:alphaModFix/>
          </a:blip>
          <a:srcRect b="0" l="0" r="0" t="0"/>
          <a:stretch/>
        </p:blipFill>
        <p:spPr>
          <a:xfrm>
            <a:off x="3255386" y="5659068"/>
            <a:ext cx="2678947" cy="4746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29"/>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HOW DO YOU GET STARTED?</a:t>
            </a:r>
            <a:endParaRPr/>
          </a:p>
        </p:txBody>
      </p:sp>
      <p:sp>
        <p:nvSpPr>
          <p:cNvPr id="731" name="Google Shape;731;p29"/>
          <p:cNvSpPr txBox="1"/>
          <p:nvPr>
            <p:ph idx="1" type="body"/>
          </p:nvPr>
        </p:nvSpPr>
        <p:spPr>
          <a:xfrm>
            <a:off x="435895" y="2245577"/>
            <a:ext cx="8272211" cy="3512635"/>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2250"/>
              <a:buNone/>
            </a:pPr>
            <a:r>
              <a:rPr b="1" lang="en-US" sz="2250">
                <a:latin typeface="Calibri"/>
                <a:ea typeface="Calibri"/>
                <a:cs typeface="Calibri"/>
                <a:sym typeface="Calibri"/>
              </a:rPr>
              <a:t>Public School Students:</a:t>
            </a:r>
            <a:endParaRPr/>
          </a:p>
          <a:p>
            <a:pPr indent="-114300" lvl="0" marL="91440" rtl="0" algn="l">
              <a:lnSpc>
                <a:spcPct val="100000"/>
              </a:lnSpc>
              <a:spcBef>
                <a:spcPts val="425"/>
              </a:spcBef>
              <a:spcAft>
                <a:spcPts val="0"/>
              </a:spcAft>
              <a:buSzPts val="1800"/>
              <a:buFont typeface="Noto Sans Symbols"/>
              <a:buChar char="▪"/>
            </a:pPr>
            <a:r>
              <a:rPr lang="en-US" sz="1800">
                <a:latin typeface="Calibri"/>
                <a:ea typeface="Calibri"/>
                <a:cs typeface="Calibri"/>
                <a:sym typeface="Calibri"/>
              </a:rPr>
              <a:t> Complete the Intent to Participate form and provide to the school office before April 1.</a:t>
            </a:r>
            <a:endParaRPr/>
          </a:p>
          <a:p>
            <a:pPr indent="0" lvl="0" marL="91440" rtl="0" algn="l">
              <a:lnSpc>
                <a:spcPct val="100000"/>
              </a:lnSpc>
              <a:spcBef>
                <a:spcPts val="425"/>
              </a:spcBef>
              <a:spcAft>
                <a:spcPts val="0"/>
              </a:spcAft>
              <a:buSzPts val="1800"/>
              <a:buFont typeface="Noto Sans Symbols"/>
              <a:buNone/>
            </a:pPr>
            <a:r>
              <a:t/>
            </a:r>
            <a:endParaRPr sz="1800">
              <a:latin typeface="Calibri"/>
              <a:ea typeface="Calibri"/>
              <a:cs typeface="Calibri"/>
              <a:sym typeface="Calibri"/>
            </a:endParaRPr>
          </a:p>
          <a:p>
            <a:pPr indent="-114300" lvl="0" marL="91440" rtl="0" algn="l">
              <a:lnSpc>
                <a:spcPct val="90000"/>
              </a:lnSpc>
              <a:spcBef>
                <a:spcPts val="425"/>
              </a:spcBef>
              <a:spcAft>
                <a:spcPts val="0"/>
              </a:spcAft>
              <a:buSzPts val="1800"/>
              <a:buFont typeface="Noto Sans Symbols"/>
              <a:buChar char="▪"/>
            </a:pPr>
            <a:r>
              <a:rPr lang="en-US" sz="1800">
                <a:latin typeface="Calibri"/>
                <a:ea typeface="Calibri"/>
                <a:cs typeface="Calibri"/>
                <a:sym typeface="Calibri"/>
              </a:rPr>
              <a:t> Apply for admission at the college of choice before the college’s deadline</a:t>
            </a:r>
            <a:br>
              <a:rPr lang="en-US" sz="1800">
                <a:latin typeface="Calibri"/>
                <a:ea typeface="Calibri"/>
                <a:cs typeface="Calibri"/>
                <a:sym typeface="Calibri"/>
              </a:rPr>
            </a:br>
            <a:endParaRPr sz="1800">
              <a:latin typeface="Calibri"/>
              <a:ea typeface="Calibri"/>
              <a:cs typeface="Calibri"/>
              <a:sym typeface="Calibri"/>
            </a:endParaRPr>
          </a:p>
          <a:p>
            <a:pPr indent="-114300" lvl="0" marL="91440" rtl="0" algn="l">
              <a:lnSpc>
                <a:spcPct val="90000"/>
              </a:lnSpc>
              <a:spcBef>
                <a:spcPts val="425"/>
              </a:spcBef>
              <a:spcAft>
                <a:spcPts val="0"/>
              </a:spcAft>
              <a:buSzPts val="1800"/>
              <a:buFont typeface="Noto Sans Symbols"/>
              <a:buChar char="▪"/>
            </a:pPr>
            <a:r>
              <a:rPr lang="en-US" sz="1800">
                <a:latin typeface="Calibri"/>
                <a:ea typeface="Calibri"/>
                <a:cs typeface="Calibri"/>
                <a:sym typeface="Calibri"/>
              </a:rPr>
              <a:t> Contact the college and discuss assessment testing requirements</a:t>
            </a:r>
            <a:endParaRPr/>
          </a:p>
          <a:p>
            <a:pPr indent="0" lvl="0" marL="91440" rtl="0" algn="l">
              <a:lnSpc>
                <a:spcPct val="90000"/>
              </a:lnSpc>
              <a:spcBef>
                <a:spcPts val="425"/>
              </a:spcBef>
              <a:spcAft>
                <a:spcPts val="0"/>
              </a:spcAft>
              <a:buSzPts val="1800"/>
              <a:buFont typeface="Noto Sans Symbols"/>
              <a:buNone/>
            </a:pPr>
            <a:r>
              <a:t/>
            </a:r>
            <a:endParaRPr sz="1800">
              <a:latin typeface="Calibri"/>
              <a:ea typeface="Calibri"/>
              <a:cs typeface="Calibri"/>
              <a:sym typeface="Calibri"/>
            </a:endParaRPr>
          </a:p>
          <a:p>
            <a:pPr indent="-114300" lvl="0" marL="91440" rtl="0" algn="l">
              <a:lnSpc>
                <a:spcPct val="90000"/>
              </a:lnSpc>
              <a:spcBef>
                <a:spcPts val="425"/>
              </a:spcBef>
              <a:spcAft>
                <a:spcPts val="0"/>
              </a:spcAft>
              <a:buSzPts val="1800"/>
              <a:buFont typeface="Noto Sans Symbols"/>
              <a:buChar char="▪"/>
            </a:pPr>
            <a:r>
              <a:rPr lang="en-US" sz="1800">
                <a:latin typeface="Calibri"/>
                <a:ea typeface="Calibri"/>
                <a:cs typeface="Calibri"/>
                <a:sym typeface="Calibri"/>
              </a:rPr>
              <a:t> Meet with your school counselor to discuss scheduling and graduation requirements</a:t>
            </a:r>
            <a:endParaRPr/>
          </a:p>
          <a:p>
            <a:pPr indent="0" lvl="0" marL="91440" rtl="0" algn="l">
              <a:lnSpc>
                <a:spcPct val="90000"/>
              </a:lnSpc>
              <a:spcBef>
                <a:spcPts val="425"/>
              </a:spcBef>
              <a:spcAft>
                <a:spcPts val="0"/>
              </a:spcAft>
              <a:buSzPts val="1950"/>
              <a:buFont typeface="Noto Sans Symbols"/>
              <a:buNone/>
            </a:pPr>
            <a:r>
              <a:t/>
            </a:r>
            <a:endParaRPr sz="1950">
              <a:latin typeface="Calibri"/>
              <a:ea typeface="Calibri"/>
              <a:cs typeface="Calibri"/>
              <a:sym typeface="Calibri"/>
            </a:endParaRPr>
          </a:p>
          <a:p>
            <a:pPr indent="0" lvl="0" marL="91440" rtl="0" algn="l">
              <a:lnSpc>
                <a:spcPct val="90000"/>
              </a:lnSpc>
              <a:spcBef>
                <a:spcPts val="425"/>
              </a:spcBef>
              <a:spcAft>
                <a:spcPts val="0"/>
              </a:spcAft>
              <a:buSzPts val="2550"/>
              <a:buFont typeface="Noto Sans Symbols"/>
              <a:buNone/>
            </a:pPr>
            <a:r>
              <a:t/>
            </a:r>
            <a:endParaRPr sz="2550">
              <a:latin typeface="Calibri"/>
              <a:ea typeface="Calibri"/>
              <a:cs typeface="Calibri"/>
              <a:sym typeface="Calibri"/>
            </a:endParaRPr>
          </a:p>
        </p:txBody>
      </p:sp>
      <p:pic>
        <p:nvPicPr>
          <p:cNvPr id="732" name="Google Shape;732;p29"/>
          <p:cNvPicPr preferRelativeResize="0"/>
          <p:nvPr/>
        </p:nvPicPr>
        <p:blipFill rotWithShape="1">
          <a:blip r:embed="rId3">
            <a:alphaModFix/>
          </a:blip>
          <a:srcRect b="0" l="0" r="0" t="0"/>
          <a:stretch/>
        </p:blipFill>
        <p:spPr>
          <a:xfrm>
            <a:off x="3232527" y="5474133"/>
            <a:ext cx="2678947" cy="4746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3"/>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n-US" sz="3600"/>
              <a:t>What is College Credit Plus?</a:t>
            </a:r>
            <a:endParaRPr/>
          </a:p>
        </p:txBody>
      </p:sp>
      <p:sp>
        <p:nvSpPr>
          <p:cNvPr id="544" name="Google Shape;544;p3"/>
          <p:cNvSpPr txBox="1"/>
          <p:nvPr>
            <p:ph idx="1" type="body"/>
          </p:nvPr>
        </p:nvSpPr>
        <p:spPr>
          <a:xfrm>
            <a:off x="772327" y="2400055"/>
            <a:ext cx="8272211" cy="2758727"/>
          </a:xfrm>
          <a:prstGeom prst="rect">
            <a:avLst/>
          </a:prstGeom>
          <a:noFill/>
          <a:ln>
            <a:noFill/>
          </a:ln>
        </p:spPr>
        <p:txBody>
          <a:bodyPr anchorCtr="0" anchor="t" bIns="45700" lIns="0" spcFirstLastPara="1" rIns="0" wrap="square" tIns="45700">
            <a:normAutofit/>
          </a:bodyPr>
          <a:lstStyle/>
          <a:p>
            <a:pPr indent="0" lvl="0" marL="0" rtl="0" algn="l">
              <a:lnSpc>
                <a:spcPct val="100000"/>
              </a:lnSpc>
              <a:spcBef>
                <a:spcPts val="0"/>
              </a:spcBef>
              <a:spcAft>
                <a:spcPts val="0"/>
              </a:spcAft>
              <a:buSzPts val="2700"/>
              <a:buNone/>
            </a:pPr>
            <a:r>
              <a:rPr b="1" lang="en-US" sz="2700">
                <a:latin typeface="Calibri"/>
                <a:ea typeface="Calibri"/>
                <a:cs typeface="Calibri"/>
                <a:sym typeface="Calibri"/>
              </a:rPr>
              <a:t>College Credit Plus is Ohio’s dual credit program </a:t>
            </a:r>
            <a:endParaRPr/>
          </a:p>
          <a:p>
            <a:pPr indent="-182880" lvl="1" marL="384048" rtl="0" algn="l">
              <a:lnSpc>
                <a:spcPct val="100000"/>
              </a:lnSpc>
              <a:spcBef>
                <a:spcPts val="1100"/>
              </a:spcBef>
              <a:spcAft>
                <a:spcPts val="0"/>
              </a:spcAft>
              <a:buSzPts val="2100"/>
              <a:buFont typeface="Noto Sans Symbols"/>
              <a:buChar char="▪"/>
            </a:pPr>
            <a:r>
              <a:rPr lang="en-US" sz="2100">
                <a:latin typeface="Calibri"/>
                <a:ea typeface="Calibri"/>
                <a:cs typeface="Calibri"/>
                <a:sym typeface="Calibri"/>
              </a:rPr>
              <a:t>Students can earn high school and college credit at the same time</a:t>
            </a:r>
            <a:endParaRPr/>
          </a:p>
          <a:p>
            <a:pPr indent="-182880" lvl="1" marL="384048" rtl="0" algn="l">
              <a:lnSpc>
                <a:spcPct val="100000"/>
              </a:lnSpc>
              <a:spcBef>
                <a:spcPts val="1300"/>
              </a:spcBef>
              <a:spcAft>
                <a:spcPts val="0"/>
              </a:spcAft>
              <a:buSzPts val="2100"/>
              <a:buFont typeface="Noto Sans Symbols"/>
              <a:buChar char="▪"/>
            </a:pPr>
            <a:r>
              <a:rPr lang="en-US" sz="2100">
                <a:latin typeface="Calibri"/>
                <a:ea typeface="Calibri"/>
                <a:cs typeface="Calibri"/>
                <a:sym typeface="Calibri"/>
              </a:rPr>
              <a:t>Students enroll in college courses and adhere to the policies and requirements of the college</a:t>
            </a:r>
            <a:endParaRPr/>
          </a:p>
        </p:txBody>
      </p:sp>
      <p:pic>
        <p:nvPicPr>
          <p:cNvPr id="545" name="Google Shape;545;p3"/>
          <p:cNvPicPr preferRelativeResize="0"/>
          <p:nvPr/>
        </p:nvPicPr>
        <p:blipFill rotWithShape="1">
          <a:blip r:embed="rId3">
            <a:alphaModFix/>
          </a:blip>
          <a:srcRect b="0" l="0" r="0" t="0"/>
          <a:stretch/>
        </p:blipFill>
        <p:spPr>
          <a:xfrm>
            <a:off x="3232526" y="5158782"/>
            <a:ext cx="2678947" cy="47464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30"/>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HOW DO YOU GET STARTED?</a:t>
            </a:r>
            <a:endParaRPr/>
          </a:p>
        </p:txBody>
      </p:sp>
      <p:sp>
        <p:nvSpPr>
          <p:cNvPr id="738" name="Google Shape;738;p30"/>
          <p:cNvSpPr txBox="1"/>
          <p:nvPr>
            <p:ph idx="1" type="body"/>
          </p:nvPr>
        </p:nvSpPr>
        <p:spPr>
          <a:xfrm>
            <a:off x="435894" y="2272472"/>
            <a:ext cx="8634782" cy="3512635"/>
          </a:xfrm>
          <a:prstGeom prst="rect">
            <a:avLst/>
          </a:prstGeom>
          <a:noFill/>
          <a:ln>
            <a:noFill/>
          </a:ln>
        </p:spPr>
        <p:txBody>
          <a:bodyPr anchorCtr="0" anchor="t" bIns="45700" lIns="0" spcFirstLastPara="1" rIns="0" wrap="square" tIns="45700">
            <a:normAutofit/>
          </a:bodyPr>
          <a:lstStyle/>
          <a:p>
            <a:pPr indent="0" lvl="0" marL="0" rtl="0" algn="l">
              <a:lnSpc>
                <a:spcPct val="90000"/>
              </a:lnSpc>
              <a:spcBef>
                <a:spcPts val="0"/>
              </a:spcBef>
              <a:spcAft>
                <a:spcPts val="0"/>
              </a:spcAft>
              <a:buSzPts val="2250"/>
              <a:buNone/>
            </a:pPr>
            <a:r>
              <a:rPr b="1" lang="en-US" sz="2250">
                <a:latin typeface="Calibri"/>
                <a:ea typeface="Calibri"/>
                <a:cs typeface="Calibri"/>
                <a:sym typeface="Calibri"/>
              </a:rPr>
              <a:t>Non-public School &amp; Homeschool Students:</a:t>
            </a:r>
            <a:endParaRPr/>
          </a:p>
          <a:p>
            <a:pPr indent="-114300" lvl="0" marL="91440" rtl="0" algn="l">
              <a:lnSpc>
                <a:spcPct val="90000"/>
              </a:lnSpc>
              <a:spcBef>
                <a:spcPts val="425"/>
              </a:spcBef>
              <a:spcAft>
                <a:spcPts val="0"/>
              </a:spcAft>
              <a:buSzPts val="1800"/>
              <a:buFont typeface="Noto Sans Symbols"/>
              <a:buChar char="▪"/>
            </a:pPr>
            <a:r>
              <a:rPr lang="en-US" sz="1800">
                <a:latin typeface="Calibri"/>
                <a:ea typeface="Calibri"/>
                <a:cs typeface="Calibri"/>
                <a:sym typeface="Calibri"/>
              </a:rPr>
              <a:t>Apply for admission at the college of choice before the college’s deadline</a:t>
            </a:r>
            <a:endParaRPr/>
          </a:p>
          <a:p>
            <a:pPr indent="0" lvl="0" marL="91440" rtl="0" algn="l">
              <a:lnSpc>
                <a:spcPct val="90000"/>
              </a:lnSpc>
              <a:spcBef>
                <a:spcPts val="425"/>
              </a:spcBef>
              <a:spcAft>
                <a:spcPts val="0"/>
              </a:spcAft>
              <a:buSzPts val="1800"/>
              <a:buFont typeface="Noto Sans Symbols"/>
              <a:buNone/>
            </a:pPr>
            <a:r>
              <a:t/>
            </a:r>
            <a:endParaRPr sz="1800">
              <a:latin typeface="Calibri"/>
              <a:ea typeface="Calibri"/>
              <a:cs typeface="Calibri"/>
              <a:sym typeface="Calibri"/>
            </a:endParaRPr>
          </a:p>
          <a:p>
            <a:pPr indent="-114300" lvl="0" marL="91440" rtl="0" algn="l">
              <a:lnSpc>
                <a:spcPct val="100000"/>
              </a:lnSpc>
              <a:spcBef>
                <a:spcPts val="425"/>
              </a:spcBef>
              <a:spcAft>
                <a:spcPts val="0"/>
              </a:spcAft>
              <a:buSzPts val="1800"/>
              <a:buFont typeface="Noto Sans Symbols"/>
              <a:buChar char="▪"/>
            </a:pPr>
            <a:r>
              <a:rPr lang="en-US" sz="1800">
                <a:latin typeface="Calibri"/>
                <a:ea typeface="Calibri"/>
                <a:cs typeface="Calibri"/>
                <a:sym typeface="Calibri"/>
              </a:rPr>
              <a:t> Contact the college and discuss assessment testing requirements</a:t>
            </a:r>
            <a:endParaRPr/>
          </a:p>
          <a:p>
            <a:pPr indent="0" lvl="0" marL="91440" rtl="0" algn="l">
              <a:lnSpc>
                <a:spcPct val="100000"/>
              </a:lnSpc>
              <a:spcBef>
                <a:spcPts val="425"/>
              </a:spcBef>
              <a:spcAft>
                <a:spcPts val="0"/>
              </a:spcAft>
              <a:buSzPts val="1800"/>
              <a:buFont typeface="Noto Sans Symbols"/>
              <a:buNone/>
            </a:pPr>
            <a:r>
              <a:t/>
            </a:r>
            <a:endParaRPr sz="1800">
              <a:latin typeface="Calibri"/>
              <a:ea typeface="Calibri"/>
              <a:cs typeface="Calibri"/>
              <a:sym typeface="Calibri"/>
            </a:endParaRPr>
          </a:p>
          <a:p>
            <a:pPr indent="-114300" lvl="0" marL="91440" rtl="0" algn="l">
              <a:lnSpc>
                <a:spcPct val="90000"/>
              </a:lnSpc>
              <a:spcBef>
                <a:spcPts val="425"/>
              </a:spcBef>
              <a:spcAft>
                <a:spcPts val="0"/>
              </a:spcAft>
              <a:buSzPts val="1800"/>
              <a:buFont typeface="Noto Sans Symbols"/>
              <a:buChar char="▪"/>
            </a:pPr>
            <a:r>
              <a:rPr lang="en-US" sz="1800">
                <a:latin typeface="Calibri"/>
                <a:ea typeface="Calibri"/>
                <a:cs typeface="Calibri"/>
                <a:sym typeface="Calibri"/>
              </a:rPr>
              <a:t> Start the funding process early and submit the funding application by April 1</a:t>
            </a:r>
            <a:endParaRPr/>
          </a:p>
          <a:p>
            <a:pPr indent="-182880" lvl="1" marL="384048" rtl="0" algn="l">
              <a:lnSpc>
                <a:spcPct val="90000"/>
              </a:lnSpc>
              <a:spcBef>
                <a:spcPts val="425"/>
              </a:spcBef>
              <a:spcAft>
                <a:spcPts val="0"/>
              </a:spcAft>
              <a:buSzPts val="1800"/>
              <a:buFont typeface="Noto Sans Symbols"/>
              <a:buChar char="▪"/>
            </a:pPr>
            <a:r>
              <a:rPr lang="en-US" sz="1800">
                <a:latin typeface="Calibri"/>
                <a:ea typeface="Calibri"/>
                <a:cs typeface="Calibri"/>
                <a:sym typeface="Calibri"/>
              </a:rPr>
              <a:t>Funding application opens in February</a:t>
            </a:r>
            <a:endParaRPr/>
          </a:p>
          <a:p>
            <a:pPr indent="0" lvl="0" marL="91440" rtl="0" algn="l">
              <a:lnSpc>
                <a:spcPct val="90000"/>
              </a:lnSpc>
              <a:spcBef>
                <a:spcPts val="625"/>
              </a:spcBef>
              <a:spcAft>
                <a:spcPts val="0"/>
              </a:spcAft>
              <a:buSzPts val="1800"/>
              <a:buFont typeface="Noto Sans Symbols"/>
              <a:buNone/>
            </a:pPr>
            <a:r>
              <a:t/>
            </a:r>
            <a:endParaRPr sz="1800">
              <a:latin typeface="Calibri"/>
              <a:ea typeface="Calibri"/>
              <a:cs typeface="Calibri"/>
              <a:sym typeface="Calibri"/>
            </a:endParaRPr>
          </a:p>
          <a:p>
            <a:pPr indent="-114300" lvl="0" marL="91440" rtl="0" algn="l">
              <a:lnSpc>
                <a:spcPct val="100000"/>
              </a:lnSpc>
              <a:spcBef>
                <a:spcPts val="425"/>
              </a:spcBef>
              <a:spcAft>
                <a:spcPts val="0"/>
              </a:spcAft>
              <a:buSzPts val="1800"/>
              <a:buFont typeface="Noto Sans Symbols"/>
              <a:buChar char="▪"/>
            </a:pPr>
            <a:r>
              <a:rPr lang="en-US" sz="1800">
                <a:latin typeface="Calibri"/>
                <a:ea typeface="Calibri"/>
                <a:cs typeface="Calibri"/>
                <a:sym typeface="Calibri"/>
              </a:rPr>
              <a:t> Meet with your school counselor to discuss scheduling and graduation requirements </a:t>
            </a:r>
            <a:endParaRPr/>
          </a:p>
        </p:txBody>
      </p:sp>
      <p:pic>
        <p:nvPicPr>
          <p:cNvPr id="739" name="Google Shape;739;p30"/>
          <p:cNvPicPr preferRelativeResize="0"/>
          <p:nvPr/>
        </p:nvPicPr>
        <p:blipFill rotWithShape="1">
          <a:blip r:embed="rId3">
            <a:alphaModFix/>
          </a:blip>
          <a:srcRect b="0" l="0" r="0" t="0"/>
          <a:stretch/>
        </p:blipFill>
        <p:spPr>
          <a:xfrm>
            <a:off x="3232527" y="5474133"/>
            <a:ext cx="2678947" cy="47464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31"/>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3F3F3F"/>
              </a:buClr>
              <a:buSzPts val="2700"/>
              <a:buFont typeface="Calibri"/>
              <a:buNone/>
            </a:pPr>
            <a:r>
              <a:rPr b="1" lang="en-US" sz="2700"/>
              <a:t>Do you have other questions?</a:t>
            </a:r>
            <a:endParaRPr/>
          </a:p>
        </p:txBody>
      </p:sp>
      <p:sp>
        <p:nvSpPr>
          <p:cNvPr id="745" name="Google Shape;745;p31"/>
          <p:cNvSpPr txBox="1"/>
          <p:nvPr>
            <p:ph idx="1" type="body"/>
          </p:nvPr>
        </p:nvSpPr>
        <p:spPr>
          <a:xfrm>
            <a:off x="822960" y="1845734"/>
            <a:ext cx="7543800" cy="4023360"/>
          </a:xfrm>
          <a:prstGeom prst="rect">
            <a:avLst/>
          </a:prstGeom>
          <a:noFill/>
          <a:ln>
            <a:noFill/>
          </a:ln>
        </p:spPr>
        <p:txBody>
          <a:bodyPr anchorCtr="0" anchor="t" bIns="45700" lIns="0" spcFirstLastPara="1" rIns="0" wrap="square" tIns="45700">
            <a:normAutofit/>
          </a:bodyPr>
          <a:lstStyle/>
          <a:p>
            <a:pPr indent="0" lvl="0" marL="0" rtl="0" algn="ctr">
              <a:lnSpc>
                <a:spcPct val="100000"/>
              </a:lnSpc>
              <a:spcBef>
                <a:spcPts val="0"/>
              </a:spcBef>
              <a:spcAft>
                <a:spcPts val="0"/>
              </a:spcAft>
              <a:buSzPts val="2700"/>
              <a:buNone/>
            </a:pPr>
            <a:r>
              <a:t/>
            </a:r>
            <a:endParaRPr b="1" sz="2700">
              <a:latin typeface="Calibri"/>
              <a:ea typeface="Calibri"/>
              <a:cs typeface="Calibri"/>
              <a:sym typeface="Calibri"/>
            </a:endParaRPr>
          </a:p>
          <a:p>
            <a:pPr indent="0" lvl="0" marL="0" rtl="0" algn="ctr">
              <a:lnSpc>
                <a:spcPct val="100000"/>
              </a:lnSpc>
              <a:spcBef>
                <a:spcPts val="425"/>
              </a:spcBef>
              <a:spcAft>
                <a:spcPts val="0"/>
              </a:spcAft>
              <a:buSzPts val="2700"/>
              <a:buNone/>
            </a:pPr>
            <a:r>
              <a:rPr b="1" lang="en-US" sz="2700">
                <a:latin typeface="Calibri"/>
                <a:ea typeface="Calibri"/>
                <a:cs typeface="Calibri"/>
                <a:sym typeface="Calibri"/>
              </a:rPr>
              <a:t>Visit the CCP website for additional resources: </a:t>
            </a:r>
            <a:r>
              <a:rPr b="1" lang="en-US" sz="2700" u="sng">
                <a:solidFill>
                  <a:schemeClr val="hlink"/>
                </a:solidFill>
                <a:latin typeface="Calibri"/>
                <a:ea typeface="Calibri"/>
                <a:cs typeface="Calibri"/>
                <a:sym typeface="Calibri"/>
                <a:hlinkClick r:id="rId3"/>
              </a:rPr>
              <a:t>www.ohiohighered.org/ccp</a:t>
            </a:r>
            <a:r>
              <a:rPr b="1" lang="en-US" sz="2700">
                <a:latin typeface="Calibri"/>
                <a:ea typeface="Calibri"/>
                <a:cs typeface="Calibri"/>
                <a:sym typeface="Calibri"/>
              </a:rPr>
              <a:t> </a:t>
            </a:r>
            <a:endParaRPr/>
          </a:p>
          <a:p>
            <a:pPr indent="0" lvl="0" marL="0" rtl="0" algn="ctr">
              <a:lnSpc>
                <a:spcPct val="100000"/>
              </a:lnSpc>
              <a:spcBef>
                <a:spcPts val="425"/>
              </a:spcBef>
              <a:spcAft>
                <a:spcPts val="0"/>
              </a:spcAft>
              <a:buSzPts val="2000"/>
              <a:buNone/>
            </a:pPr>
            <a:r>
              <a:t/>
            </a:r>
            <a:endParaRPr b="1">
              <a:latin typeface="Calibri"/>
              <a:ea typeface="Calibri"/>
              <a:cs typeface="Calibri"/>
              <a:sym typeface="Calibri"/>
            </a:endParaRPr>
          </a:p>
        </p:txBody>
      </p:sp>
      <p:pic>
        <p:nvPicPr>
          <p:cNvPr id="746" name="Google Shape;746;p31"/>
          <p:cNvPicPr preferRelativeResize="0"/>
          <p:nvPr/>
        </p:nvPicPr>
        <p:blipFill rotWithShape="1">
          <a:blip r:embed="rId4">
            <a:alphaModFix/>
          </a:blip>
          <a:srcRect b="0" l="0" r="0" t="0"/>
          <a:stretch/>
        </p:blipFill>
        <p:spPr>
          <a:xfrm>
            <a:off x="3232526" y="5014025"/>
            <a:ext cx="2678947" cy="4746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32"/>
          <p:cNvSpPr txBox="1"/>
          <p:nvPr>
            <p:ph idx="1" type="subTitle"/>
          </p:nvPr>
        </p:nvSpPr>
        <p:spPr>
          <a:xfrm>
            <a:off x="825038" y="4455621"/>
            <a:ext cx="7543800" cy="11430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1800"/>
              <a:buNone/>
            </a:pPr>
            <a:r>
              <a:rPr lang="en-US"/>
              <a:t>FOR 2022-23 CCP ENROLLMENT</a:t>
            </a:r>
            <a:endParaRPr/>
          </a:p>
        </p:txBody>
      </p:sp>
      <p:pic>
        <p:nvPicPr>
          <p:cNvPr id="752" name="Google Shape;752;p32"/>
          <p:cNvPicPr preferRelativeResize="0"/>
          <p:nvPr/>
        </p:nvPicPr>
        <p:blipFill rotWithShape="1">
          <a:blip r:embed="rId3">
            <a:alphaModFix/>
          </a:blip>
          <a:srcRect b="0" l="0" r="0" t="0"/>
          <a:stretch/>
        </p:blipFill>
        <p:spPr>
          <a:xfrm>
            <a:off x="1795004" y="1667155"/>
            <a:ext cx="5599710" cy="193376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33"/>
          <p:cNvSpPr txBox="1"/>
          <p:nvPr>
            <p:ph type="title"/>
          </p:nvPr>
        </p:nvSpPr>
        <p:spPr>
          <a:xfrm>
            <a:off x="822960" y="791111"/>
            <a:ext cx="8071866" cy="874486"/>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450"/>
              <a:buFont typeface="Calibri"/>
              <a:buNone/>
            </a:pPr>
            <a:r>
              <a:rPr lang="en-US" sz="3450"/>
              <a:t>CCP with North Central State College</a:t>
            </a:r>
            <a:endParaRPr/>
          </a:p>
        </p:txBody>
      </p:sp>
      <p:sp>
        <p:nvSpPr>
          <p:cNvPr id="759" name="Google Shape;759;p33"/>
          <p:cNvSpPr txBox="1"/>
          <p:nvPr>
            <p:ph idx="1" type="body"/>
          </p:nvPr>
        </p:nvSpPr>
        <p:spPr>
          <a:xfrm>
            <a:off x="822960" y="1972638"/>
            <a:ext cx="7543800" cy="3046913"/>
          </a:xfrm>
          <a:prstGeom prst="rect">
            <a:avLst/>
          </a:prstGeom>
          <a:noFill/>
          <a:ln>
            <a:noFill/>
          </a:ln>
        </p:spPr>
        <p:txBody>
          <a:bodyPr anchorCtr="0" anchor="t" bIns="45700" lIns="0" spcFirstLastPara="1" rIns="0" wrap="square" tIns="45700">
            <a:normAutofit lnSpcReduction="10000"/>
          </a:bodyPr>
          <a:lstStyle/>
          <a:p>
            <a:pPr indent="-91440" lvl="0" marL="91440" rtl="0" algn="l">
              <a:lnSpc>
                <a:spcPct val="160000"/>
              </a:lnSpc>
              <a:spcBef>
                <a:spcPts val="0"/>
              </a:spcBef>
              <a:spcAft>
                <a:spcPts val="0"/>
              </a:spcAft>
              <a:buSzPts val="1350"/>
              <a:buChar char=" "/>
            </a:pPr>
            <a:r>
              <a:rPr lang="en-US" sz="1350"/>
              <a:t>1) By the Semester Deadline, </a:t>
            </a:r>
            <a:r>
              <a:rPr b="1" lang="en-US" sz="1350"/>
              <a:t>Apply </a:t>
            </a:r>
            <a:r>
              <a:rPr lang="en-US" sz="1350"/>
              <a:t>to NCSC for CCP, </a:t>
            </a:r>
            <a:r>
              <a:rPr lang="en-US" sz="1350" u="sng">
                <a:solidFill>
                  <a:schemeClr val="hlink"/>
                </a:solidFill>
                <a:hlinkClick r:id="rId3"/>
              </a:rPr>
              <a:t>https://ncstatecollege.edu/ccp/</a:t>
            </a:r>
            <a:br>
              <a:rPr lang="en-US" sz="1350" u="sng"/>
            </a:br>
            <a:r>
              <a:rPr lang="en-US" sz="1350"/>
              <a:t>	</a:t>
            </a:r>
            <a:r>
              <a:rPr lang="en-US" sz="1200"/>
              <a:t>SU22: April 1	FA22: June 1	SP23: November 1</a:t>
            </a:r>
            <a:endParaRPr/>
          </a:p>
          <a:p>
            <a:pPr indent="-91440" lvl="0" marL="91440" rtl="0" algn="l">
              <a:lnSpc>
                <a:spcPct val="90000"/>
              </a:lnSpc>
              <a:spcBef>
                <a:spcPts val="1400"/>
              </a:spcBef>
              <a:spcAft>
                <a:spcPts val="0"/>
              </a:spcAft>
              <a:buSzPts val="1350"/>
              <a:buChar char=" "/>
            </a:pPr>
            <a:br>
              <a:rPr lang="en-US" sz="1350"/>
            </a:br>
            <a:r>
              <a:rPr lang="en-US" sz="1350"/>
              <a:t>2) Submit </a:t>
            </a:r>
            <a:r>
              <a:rPr b="1" lang="en-US" sz="1350"/>
              <a:t>Transcripts </a:t>
            </a:r>
            <a:r>
              <a:rPr lang="en-US" sz="1350"/>
              <a:t>to NCSC, </a:t>
            </a:r>
            <a:r>
              <a:rPr lang="en-US" sz="1350" u="sng">
                <a:solidFill>
                  <a:schemeClr val="hlink"/>
                </a:solidFill>
                <a:hlinkClick r:id="rId4"/>
              </a:rPr>
              <a:t>ccp@ncstatecollege.edu</a:t>
            </a:r>
            <a:r>
              <a:rPr lang="en-US" sz="1350"/>
              <a:t> </a:t>
            </a:r>
            <a:br>
              <a:rPr lang="en-US" sz="1350"/>
            </a:br>
            <a:endParaRPr sz="1350"/>
          </a:p>
          <a:p>
            <a:pPr indent="-91440" lvl="0" marL="91440" rtl="0" algn="l">
              <a:lnSpc>
                <a:spcPct val="90000"/>
              </a:lnSpc>
              <a:spcBef>
                <a:spcPts val="1400"/>
              </a:spcBef>
              <a:spcAft>
                <a:spcPts val="0"/>
              </a:spcAft>
              <a:buSzPts val="1350"/>
              <a:buChar char=" "/>
            </a:pPr>
            <a:r>
              <a:rPr lang="en-US" sz="1350"/>
              <a:t>3) Establish your Statewide </a:t>
            </a:r>
            <a:r>
              <a:rPr b="1" lang="en-US" sz="1350"/>
              <a:t>CCP Eligibility &amp; Admission</a:t>
            </a:r>
            <a:r>
              <a:rPr lang="en-US" sz="1350"/>
              <a:t>* (ACT or ACCUPLACER)</a:t>
            </a:r>
            <a:br>
              <a:rPr lang="en-US" sz="1350"/>
            </a:br>
            <a:r>
              <a:rPr lang="en-US" sz="1350"/>
              <a:t>	</a:t>
            </a:r>
            <a:r>
              <a:rPr lang="en-US" sz="1050"/>
              <a:t>*New State Requirement: CCP Permission Slip and Questionnaire</a:t>
            </a:r>
            <a:br>
              <a:rPr lang="en-US" sz="1050"/>
            </a:br>
            <a:r>
              <a:rPr lang="en-US" sz="1050"/>
              <a:t>	**Some courses require higher test scores</a:t>
            </a:r>
            <a:r>
              <a:rPr lang="en-US" sz="1350"/>
              <a:t> </a:t>
            </a:r>
            <a:endParaRPr/>
          </a:p>
          <a:p>
            <a:pPr indent="-91440" lvl="0" marL="91440" rtl="0" algn="l">
              <a:lnSpc>
                <a:spcPct val="90000"/>
              </a:lnSpc>
              <a:spcBef>
                <a:spcPts val="1400"/>
              </a:spcBef>
              <a:spcAft>
                <a:spcPts val="0"/>
              </a:spcAft>
              <a:buSzPts val="1350"/>
              <a:buChar char=" "/>
            </a:pPr>
            <a:r>
              <a:rPr lang="en-US" sz="1350"/>
              <a:t>4) Build your NCSC </a:t>
            </a:r>
            <a:r>
              <a:rPr b="1" lang="en-US" sz="1350"/>
              <a:t>Course Plan </a:t>
            </a:r>
            <a:br>
              <a:rPr lang="en-US" sz="1350"/>
            </a:br>
            <a:endParaRPr sz="1350"/>
          </a:p>
          <a:p>
            <a:pPr indent="-91440" lvl="0" marL="91440" rtl="0" algn="l">
              <a:lnSpc>
                <a:spcPct val="90000"/>
              </a:lnSpc>
              <a:spcBef>
                <a:spcPts val="1400"/>
              </a:spcBef>
              <a:spcAft>
                <a:spcPts val="0"/>
              </a:spcAft>
              <a:buSzPts val="1350"/>
              <a:buChar char=" "/>
            </a:pPr>
            <a:r>
              <a:rPr lang="en-US" sz="1350"/>
              <a:t>5) Complete</a:t>
            </a:r>
            <a:r>
              <a:rPr b="1" lang="en-US" sz="1350"/>
              <a:t> CCP Orientation &amp; Course Registration </a:t>
            </a:r>
            <a:endParaRPr/>
          </a:p>
        </p:txBody>
      </p:sp>
      <p:pic>
        <p:nvPicPr>
          <p:cNvPr id="760" name="Google Shape;760;p33"/>
          <p:cNvPicPr preferRelativeResize="0"/>
          <p:nvPr/>
        </p:nvPicPr>
        <p:blipFill rotWithShape="1">
          <a:blip r:embed="rId5">
            <a:alphaModFix/>
          </a:blip>
          <a:srcRect b="0" l="0" r="0" t="0"/>
          <a:stretch/>
        </p:blipFill>
        <p:spPr>
          <a:xfrm>
            <a:off x="6383215" y="4642115"/>
            <a:ext cx="2760785" cy="953391"/>
          </a:xfrm>
          <a:prstGeom prst="rect">
            <a:avLst/>
          </a:prstGeom>
          <a:noFill/>
          <a:ln>
            <a:noFill/>
          </a:ln>
        </p:spPr>
      </p:pic>
      <p:sp>
        <p:nvSpPr>
          <p:cNvPr id="761" name="Google Shape;761;p33"/>
          <p:cNvSpPr txBox="1"/>
          <p:nvPr/>
        </p:nvSpPr>
        <p:spPr>
          <a:xfrm>
            <a:off x="822960" y="5019551"/>
            <a:ext cx="5824416"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sng" cap="none" strike="noStrike">
                <a:solidFill>
                  <a:srgbClr val="000000"/>
                </a:solidFill>
                <a:latin typeface="Calibri"/>
                <a:ea typeface="Calibri"/>
                <a:cs typeface="Calibri"/>
                <a:sym typeface="Calibri"/>
                <a:hlinkClick r:id="rId6">
                  <a:extLst>
                    <a:ext uri="{A12FA001-AC4F-418D-AE19-62706E023703}">
                      <ahyp:hlinkClr val="tx"/>
                    </a:ext>
                  </a:extLst>
                </a:hlinkClick>
              </a:rPr>
              <a:t>*Private school and Homeschool students must also apply annually to ODE for CCP funding by April 1,</a:t>
            </a:r>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Calibri"/>
                <a:ea typeface="Calibri"/>
                <a:cs typeface="Calibri"/>
                <a:sym typeface="Calibri"/>
              </a:rPr>
              <a:t>  and submit a copy of CCP funding letter to NCSC or make payment arrangements with NCSC.</a:t>
            </a:r>
            <a:endParaRPr/>
          </a:p>
        </p:txBody>
      </p:sp>
      <p:pic>
        <p:nvPicPr>
          <p:cNvPr id="762" name="Google Shape;762;p33"/>
          <p:cNvPicPr preferRelativeResize="0"/>
          <p:nvPr/>
        </p:nvPicPr>
        <p:blipFill rotWithShape="1">
          <a:blip r:embed="rId7">
            <a:alphaModFix/>
          </a:blip>
          <a:srcRect b="0" l="0" r="0" t="0"/>
          <a:stretch/>
        </p:blipFill>
        <p:spPr>
          <a:xfrm>
            <a:off x="6915150" y="3596878"/>
            <a:ext cx="1685925" cy="1035844"/>
          </a:xfrm>
          <a:prstGeom prst="rect">
            <a:avLst/>
          </a:prstGeom>
          <a:noFill/>
          <a:ln>
            <a:noFill/>
          </a:ln>
          <a:effectLst>
            <a:outerShdw blurRad="50800" rotWithShape="0" algn="tl" dir="2700000" dist="38100">
              <a:srgbClr val="000000">
                <a:alpha val="40000"/>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34"/>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4800"/>
              <a:buFont typeface="Calibri"/>
              <a:buNone/>
            </a:pPr>
            <a:r>
              <a:rPr lang="en-US"/>
              <a:t>Tuition Freedom Scholarship (TFS)</a:t>
            </a:r>
            <a:endParaRPr/>
          </a:p>
        </p:txBody>
      </p:sp>
      <p:pic>
        <p:nvPicPr>
          <p:cNvPr id="769" name="Google Shape;769;p34"/>
          <p:cNvPicPr preferRelativeResize="0"/>
          <p:nvPr/>
        </p:nvPicPr>
        <p:blipFill rotWithShape="1">
          <a:blip r:embed="rId3">
            <a:alphaModFix/>
          </a:blip>
          <a:srcRect b="0" l="0" r="0" t="5833"/>
          <a:stretch/>
        </p:blipFill>
        <p:spPr>
          <a:xfrm>
            <a:off x="6383215" y="4704454"/>
            <a:ext cx="2760785" cy="897776"/>
          </a:xfrm>
          <a:prstGeom prst="rect">
            <a:avLst/>
          </a:prstGeom>
          <a:noFill/>
          <a:ln>
            <a:noFill/>
          </a:ln>
        </p:spPr>
      </p:pic>
      <p:sp>
        <p:nvSpPr>
          <p:cNvPr id="770" name="Google Shape;770;p34"/>
          <p:cNvSpPr txBox="1"/>
          <p:nvPr>
            <p:ph idx="1" type="body"/>
          </p:nvPr>
        </p:nvSpPr>
        <p:spPr>
          <a:xfrm>
            <a:off x="565079" y="1849348"/>
            <a:ext cx="8270695" cy="4114119"/>
          </a:xfrm>
          <a:prstGeom prst="rect">
            <a:avLst/>
          </a:prstGeom>
          <a:noFill/>
          <a:ln>
            <a:noFill/>
          </a:ln>
        </p:spPr>
        <p:txBody>
          <a:bodyPr anchorCtr="0" anchor="t" bIns="45700" lIns="0" spcFirstLastPara="1" rIns="0" wrap="square" tIns="45700">
            <a:normAutofit/>
          </a:bodyPr>
          <a:lstStyle/>
          <a:p>
            <a:pPr indent="-114300" lvl="0" marL="91440" rtl="0" algn="l">
              <a:lnSpc>
                <a:spcPct val="90000"/>
              </a:lnSpc>
              <a:spcBef>
                <a:spcPts val="0"/>
              </a:spcBef>
              <a:spcAft>
                <a:spcPts val="0"/>
              </a:spcAft>
              <a:buSzPts val="1800"/>
              <a:buChar char=" "/>
            </a:pPr>
            <a:r>
              <a:rPr b="1" lang="en-US" sz="1800"/>
              <a:t>Why CCP with NCSC? </a:t>
            </a:r>
            <a:br>
              <a:rPr b="1" lang="en-US" sz="1800"/>
            </a:br>
            <a:r>
              <a:rPr b="1" lang="en-US" sz="1800"/>
              <a:t>Earn the </a:t>
            </a:r>
            <a:r>
              <a:rPr b="1" i="1" lang="en-US" sz="1800"/>
              <a:t>Tuition Freedom</a:t>
            </a:r>
            <a:r>
              <a:rPr b="1" lang="en-US" sz="1800"/>
              <a:t> </a:t>
            </a:r>
            <a:r>
              <a:rPr b="1" i="1" lang="en-US" sz="1800"/>
              <a:t>Scholarship</a:t>
            </a:r>
            <a:r>
              <a:rPr b="1" lang="en-US" sz="1800"/>
              <a:t>!  </a:t>
            </a:r>
            <a:br>
              <a:rPr b="1" lang="en-US" sz="1800"/>
            </a:br>
            <a:r>
              <a:rPr lang="en-US" sz="1350"/>
              <a:t>Award is up to an associate degree, or a max of 64 credit hours with NCSC - </a:t>
            </a:r>
            <a:r>
              <a:rPr i="1" lang="en-US" sz="1350"/>
              <a:t>tuition free </a:t>
            </a:r>
            <a:br>
              <a:rPr lang="en-US" sz="1350"/>
            </a:br>
            <a:endParaRPr sz="600"/>
          </a:p>
          <a:p>
            <a:pPr indent="-91440" lvl="0" marL="91440" rtl="0" algn="l">
              <a:lnSpc>
                <a:spcPct val="105555"/>
              </a:lnSpc>
              <a:spcBef>
                <a:spcPts val="1400"/>
              </a:spcBef>
              <a:spcAft>
                <a:spcPts val="0"/>
              </a:spcAft>
              <a:buSzPts val="1350"/>
              <a:buFont typeface="Noto Sans Symbols"/>
              <a:buChar char="✔"/>
            </a:pPr>
            <a:r>
              <a:rPr lang="en-US" sz="1350"/>
              <a:t> Complete 8-9 hours of NCSC credits through CCP, or a qualifying Career Tech program*</a:t>
            </a:r>
            <a:endParaRPr/>
          </a:p>
          <a:p>
            <a:pPr indent="-91440" lvl="0" marL="91440" rtl="0" algn="l">
              <a:lnSpc>
                <a:spcPct val="105555"/>
              </a:lnSpc>
              <a:spcBef>
                <a:spcPts val="1400"/>
              </a:spcBef>
              <a:spcAft>
                <a:spcPts val="0"/>
              </a:spcAft>
              <a:buSzPts val="1350"/>
              <a:buFont typeface="Noto Sans Symbols"/>
              <a:buChar char="✔"/>
            </a:pPr>
            <a:r>
              <a:rPr lang="en-US" sz="1350"/>
              <a:t> Minimum GPA of 2.75 for both high school &amp; college</a:t>
            </a:r>
            <a:endParaRPr/>
          </a:p>
          <a:p>
            <a:pPr indent="-91440" lvl="0" marL="91440" rtl="0" algn="l">
              <a:lnSpc>
                <a:spcPct val="105555"/>
              </a:lnSpc>
              <a:spcBef>
                <a:spcPts val="1400"/>
              </a:spcBef>
              <a:spcAft>
                <a:spcPts val="0"/>
              </a:spcAft>
              <a:buSzPts val="1350"/>
              <a:buFont typeface="Noto Sans Symbols"/>
              <a:buChar char="✔"/>
            </a:pPr>
            <a:r>
              <a:rPr lang="en-US" sz="1350"/>
              <a:t> Apply for TFS during senior year of high school; complete required steps by the deadlines. </a:t>
            </a:r>
            <a:endParaRPr/>
          </a:p>
          <a:p>
            <a:pPr indent="-125729" lvl="1" marL="384048" rtl="0" algn="l">
              <a:lnSpc>
                <a:spcPct val="90000"/>
              </a:lnSpc>
              <a:spcBef>
                <a:spcPts val="400"/>
              </a:spcBef>
              <a:spcAft>
                <a:spcPts val="0"/>
              </a:spcAft>
              <a:buSzPts val="900"/>
              <a:buNone/>
            </a:pPr>
            <a:r>
              <a:t/>
            </a:r>
            <a:endParaRPr sz="900"/>
          </a:p>
          <a:p>
            <a:pPr indent="-182880" lvl="2" marL="566928" rtl="0" algn="l">
              <a:lnSpc>
                <a:spcPct val="90000"/>
              </a:lnSpc>
              <a:spcBef>
                <a:spcPts val="600"/>
              </a:spcBef>
              <a:spcAft>
                <a:spcPts val="0"/>
              </a:spcAft>
              <a:buSzPts val="1200"/>
              <a:buChar char="◦"/>
            </a:pPr>
            <a:r>
              <a:rPr lang="en-US" sz="1200"/>
              <a:t>*Direct Admission into a Health Sciences program will require 9 hours for TFS</a:t>
            </a:r>
            <a:endParaRPr/>
          </a:p>
          <a:p>
            <a:pPr indent="-182880" lvl="2" marL="566928" rtl="0" algn="l">
              <a:lnSpc>
                <a:spcPct val="90000"/>
              </a:lnSpc>
              <a:spcBef>
                <a:spcPts val="600"/>
              </a:spcBef>
              <a:spcAft>
                <a:spcPts val="0"/>
              </a:spcAft>
              <a:buSzPts val="1200"/>
              <a:buChar char="◦"/>
            </a:pPr>
            <a:r>
              <a:rPr lang="en-US" sz="1200"/>
              <a:t>TFS applies to tuition only. It will </a:t>
            </a:r>
            <a:r>
              <a:rPr i="1" lang="en-US" sz="1200"/>
              <a:t>not</a:t>
            </a:r>
            <a:r>
              <a:rPr lang="en-US" sz="1200"/>
              <a:t> cover fees or textbooks.</a:t>
            </a:r>
            <a:endParaRPr/>
          </a:p>
          <a:p>
            <a:pPr indent="-182880" lvl="2" marL="566928" rtl="0" algn="l">
              <a:lnSpc>
                <a:spcPct val="90000"/>
              </a:lnSpc>
              <a:spcBef>
                <a:spcPts val="600"/>
              </a:spcBef>
              <a:spcAft>
                <a:spcPts val="0"/>
              </a:spcAft>
              <a:buSzPts val="1200"/>
              <a:buChar char="◦"/>
            </a:pPr>
            <a:r>
              <a:rPr lang="en-US" sz="1200"/>
              <a:t>TFS </a:t>
            </a:r>
            <a:r>
              <a:rPr i="1" lang="en-US" sz="1200"/>
              <a:t>can be combined </a:t>
            </a:r>
            <a:r>
              <a:rPr lang="en-US" sz="1200"/>
              <a:t>with other NCSC scholarships.</a:t>
            </a:r>
            <a:endParaRPr/>
          </a:p>
          <a:p>
            <a:pPr indent="-182880" lvl="2" marL="566928" rtl="0" algn="l">
              <a:lnSpc>
                <a:spcPct val="90000"/>
              </a:lnSpc>
              <a:spcBef>
                <a:spcPts val="600"/>
              </a:spcBef>
              <a:spcAft>
                <a:spcPts val="0"/>
              </a:spcAft>
              <a:buSzPts val="1200"/>
              <a:buChar char="◦"/>
            </a:pPr>
            <a:r>
              <a:rPr lang="en-US" sz="1200"/>
              <a:t>NCSC credits earned in high school are deducted from the scholarship’s 64 hour cap. </a:t>
            </a:r>
            <a:endParaRPr/>
          </a:p>
          <a:p>
            <a:pPr indent="-68579" lvl="1" marL="384048" rtl="0" algn="l">
              <a:lnSpc>
                <a:spcPct val="90000"/>
              </a:lnSpc>
              <a:spcBef>
                <a:spcPts val="600"/>
              </a:spcBef>
              <a:spcAft>
                <a:spcPts val="0"/>
              </a:spcAft>
              <a:buSzPts val="1800"/>
              <a:buNone/>
            </a:pPr>
            <a:r>
              <a:t/>
            </a:r>
            <a:endParaRPr/>
          </a:p>
          <a:p>
            <a:pPr indent="0" lvl="0" marL="91440" rtl="0" algn="l">
              <a:lnSpc>
                <a:spcPct val="90000"/>
              </a:lnSpc>
              <a:spcBef>
                <a:spcPts val="1600"/>
              </a:spcBef>
              <a:spcAft>
                <a:spcPts val="0"/>
              </a:spcAft>
              <a:buSzPts val="2000"/>
              <a:buNone/>
            </a:pPr>
            <a:r>
              <a:t/>
            </a:r>
            <a:endParaRPr/>
          </a:p>
          <a:p>
            <a:pPr indent="0" lvl="0" marL="91440" rtl="0" algn="l">
              <a:lnSpc>
                <a:spcPct val="90000"/>
              </a:lnSpc>
              <a:spcBef>
                <a:spcPts val="1400"/>
              </a:spcBef>
              <a:spcAft>
                <a:spcPts val="0"/>
              </a:spcAft>
              <a:buSzPts val="2000"/>
              <a:buNone/>
            </a:pPr>
            <a:r>
              <a:t/>
            </a:r>
            <a:endParaRPr/>
          </a:p>
        </p:txBody>
      </p:sp>
      <p:pic>
        <p:nvPicPr>
          <p:cNvPr id="771" name="Google Shape;771;p34"/>
          <p:cNvPicPr preferRelativeResize="0"/>
          <p:nvPr/>
        </p:nvPicPr>
        <p:blipFill rotWithShape="1">
          <a:blip r:embed="rId4">
            <a:alphaModFix/>
          </a:blip>
          <a:srcRect b="0" l="0" r="0" t="0"/>
          <a:stretch/>
        </p:blipFill>
        <p:spPr>
          <a:xfrm>
            <a:off x="256853" y="5240515"/>
            <a:ext cx="2836118" cy="517469"/>
          </a:xfrm>
          <a:prstGeom prst="rect">
            <a:avLst/>
          </a:prstGeom>
          <a:noFill/>
          <a:ln>
            <a:noFill/>
          </a:ln>
        </p:spPr>
      </p:pic>
      <p:cxnSp>
        <p:nvCxnSpPr>
          <p:cNvPr id="772" name="Google Shape;772;p34"/>
          <p:cNvCxnSpPr/>
          <p:nvPr/>
        </p:nvCxnSpPr>
        <p:spPr>
          <a:xfrm>
            <a:off x="900753" y="2945947"/>
            <a:ext cx="7455772" cy="0"/>
          </a:xfrm>
          <a:prstGeom prst="straightConnector1">
            <a:avLst/>
          </a:prstGeom>
          <a:noFill/>
          <a:ln cap="flat" cmpd="sng" w="9525">
            <a:solidFill>
              <a:srgbClr val="595959"/>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35"/>
          <p:cNvSpPr txBox="1"/>
          <p:nvPr>
            <p:ph type="title"/>
          </p:nvPr>
        </p:nvSpPr>
        <p:spPr>
          <a:xfrm>
            <a:off x="822960" y="414336"/>
            <a:ext cx="7642384" cy="674725"/>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3F3F3F"/>
              </a:buClr>
              <a:buSzPct val="100000"/>
              <a:buFont typeface="Calibri"/>
              <a:buNone/>
            </a:pPr>
            <a:r>
              <a:rPr lang="en-US"/>
              <a:t>Why North Central State College</a:t>
            </a:r>
            <a:endParaRPr/>
          </a:p>
        </p:txBody>
      </p:sp>
      <p:pic>
        <p:nvPicPr>
          <p:cNvPr id="779" name="Google Shape;779;p35"/>
          <p:cNvPicPr preferRelativeResize="0"/>
          <p:nvPr/>
        </p:nvPicPr>
        <p:blipFill rotWithShape="1">
          <a:blip r:embed="rId3">
            <a:alphaModFix/>
          </a:blip>
          <a:srcRect b="0" l="0" r="0" t="5833"/>
          <a:stretch/>
        </p:blipFill>
        <p:spPr>
          <a:xfrm>
            <a:off x="6383215" y="4697730"/>
            <a:ext cx="2760785" cy="897776"/>
          </a:xfrm>
          <a:prstGeom prst="rect">
            <a:avLst/>
          </a:prstGeom>
          <a:noFill/>
          <a:ln>
            <a:noFill/>
          </a:ln>
        </p:spPr>
      </p:pic>
      <p:sp>
        <p:nvSpPr>
          <p:cNvPr id="780" name="Google Shape;780;p35"/>
          <p:cNvSpPr txBox="1"/>
          <p:nvPr>
            <p:ph idx="1" type="body"/>
          </p:nvPr>
        </p:nvSpPr>
        <p:spPr>
          <a:xfrm>
            <a:off x="822960" y="2175869"/>
            <a:ext cx="7543800" cy="3017520"/>
          </a:xfrm>
          <a:prstGeom prst="rect">
            <a:avLst/>
          </a:prstGeom>
          <a:noFill/>
          <a:ln>
            <a:noFill/>
          </a:ln>
        </p:spPr>
        <p:txBody>
          <a:bodyPr anchorCtr="0" anchor="t" bIns="45700" lIns="0" spcFirstLastPara="1" rIns="0" wrap="square" tIns="45700">
            <a:normAutofit/>
          </a:bodyPr>
          <a:lstStyle/>
          <a:p>
            <a:pPr indent="-91440" lvl="0" marL="91440" rtl="0" algn="l">
              <a:lnSpc>
                <a:spcPct val="90000"/>
              </a:lnSpc>
              <a:spcBef>
                <a:spcPts val="0"/>
              </a:spcBef>
              <a:spcAft>
                <a:spcPts val="0"/>
              </a:spcAft>
              <a:buSzPts val="1350"/>
              <a:buChar char=" "/>
            </a:pPr>
            <a:br>
              <a:rPr lang="en-US" sz="1350"/>
            </a:br>
            <a:endParaRPr sz="600"/>
          </a:p>
          <a:p>
            <a:pPr indent="-68579" lvl="1" marL="384048" rtl="0" algn="l">
              <a:lnSpc>
                <a:spcPct val="90000"/>
              </a:lnSpc>
              <a:spcBef>
                <a:spcPts val="400"/>
              </a:spcBef>
              <a:spcAft>
                <a:spcPts val="0"/>
              </a:spcAft>
              <a:buSzPts val="1800"/>
              <a:buNone/>
            </a:pPr>
            <a:r>
              <a:t/>
            </a:r>
            <a:endParaRPr/>
          </a:p>
          <a:p>
            <a:pPr indent="0" lvl="0" marL="91440" rtl="0" algn="l">
              <a:lnSpc>
                <a:spcPct val="90000"/>
              </a:lnSpc>
              <a:spcBef>
                <a:spcPts val="1600"/>
              </a:spcBef>
              <a:spcAft>
                <a:spcPts val="0"/>
              </a:spcAft>
              <a:buSzPts val="2000"/>
              <a:buNone/>
            </a:pPr>
            <a:r>
              <a:t/>
            </a:r>
            <a:endParaRPr/>
          </a:p>
          <a:p>
            <a:pPr indent="0" lvl="0" marL="91440" rtl="0" algn="l">
              <a:lnSpc>
                <a:spcPct val="90000"/>
              </a:lnSpc>
              <a:spcBef>
                <a:spcPts val="1400"/>
              </a:spcBef>
              <a:spcAft>
                <a:spcPts val="0"/>
              </a:spcAft>
              <a:buSzPts val="2000"/>
              <a:buNone/>
            </a:pPr>
            <a:r>
              <a:t/>
            </a:r>
            <a:endParaRPr/>
          </a:p>
        </p:txBody>
      </p:sp>
      <p:pic>
        <p:nvPicPr>
          <p:cNvPr id="781" name="Google Shape;781;p35"/>
          <p:cNvPicPr preferRelativeResize="0"/>
          <p:nvPr/>
        </p:nvPicPr>
        <p:blipFill rotWithShape="1">
          <a:blip r:embed="rId4">
            <a:alphaModFix/>
          </a:blip>
          <a:srcRect b="1553" l="1692" r="3131" t="1"/>
          <a:stretch/>
        </p:blipFill>
        <p:spPr>
          <a:xfrm>
            <a:off x="6288481" y="2498476"/>
            <a:ext cx="2759960" cy="1745936"/>
          </a:xfrm>
          <a:prstGeom prst="rect">
            <a:avLst/>
          </a:prstGeom>
          <a:noFill/>
          <a:ln>
            <a:noFill/>
          </a:ln>
        </p:spPr>
      </p:pic>
      <p:pic>
        <p:nvPicPr>
          <p:cNvPr id="782" name="Google Shape;782;p35"/>
          <p:cNvPicPr preferRelativeResize="0"/>
          <p:nvPr/>
        </p:nvPicPr>
        <p:blipFill rotWithShape="1">
          <a:blip r:embed="rId5">
            <a:alphaModFix/>
          </a:blip>
          <a:srcRect b="4952" l="2870" r="10138" t="0"/>
          <a:stretch/>
        </p:blipFill>
        <p:spPr>
          <a:xfrm>
            <a:off x="478036" y="1004374"/>
            <a:ext cx="1431458" cy="1062990"/>
          </a:xfrm>
          <a:prstGeom prst="rect">
            <a:avLst/>
          </a:prstGeom>
          <a:noFill/>
          <a:ln>
            <a:noFill/>
          </a:ln>
          <a:effectLst>
            <a:outerShdw blurRad="50800" rotWithShape="0" algn="tl" dir="2700000" dist="38100">
              <a:srgbClr val="000000">
                <a:alpha val="40000"/>
              </a:srgbClr>
            </a:outerShdw>
          </a:effectLst>
        </p:spPr>
      </p:pic>
      <p:pic>
        <p:nvPicPr>
          <p:cNvPr id="783" name="Google Shape;783;p35"/>
          <p:cNvPicPr preferRelativeResize="0"/>
          <p:nvPr/>
        </p:nvPicPr>
        <p:blipFill rotWithShape="1">
          <a:blip r:embed="rId6">
            <a:alphaModFix/>
          </a:blip>
          <a:srcRect b="1294" l="10437" r="13766" t="-1295"/>
          <a:stretch/>
        </p:blipFill>
        <p:spPr>
          <a:xfrm>
            <a:off x="473821" y="2140151"/>
            <a:ext cx="1432359" cy="1062990"/>
          </a:xfrm>
          <a:prstGeom prst="rect">
            <a:avLst/>
          </a:prstGeom>
          <a:noFill/>
          <a:ln>
            <a:noFill/>
          </a:ln>
          <a:effectLst>
            <a:outerShdw blurRad="50800" rotWithShape="0" algn="tl" dir="2700000" dist="38100">
              <a:srgbClr val="000000">
                <a:alpha val="40000"/>
              </a:srgbClr>
            </a:outerShdw>
          </a:effectLst>
        </p:spPr>
      </p:pic>
      <p:pic>
        <p:nvPicPr>
          <p:cNvPr id="784" name="Google Shape;784;p35"/>
          <p:cNvPicPr preferRelativeResize="0"/>
          <p:nvPr/>
        </p:nvPicPr>
        <p:blipFill rotWithShape="1">
          <a:blip r:embed="rId7">
            <a:alphaModFix/>
          </a:blip>
          <a:srcRect b="11019" l="0" r="10250" t="0"/>
          <a:stretch/>
        </p:blipFill>
        <p:spPr>
          <a:xfrm>
            <a:off x="475870" y="3287051"/>
            <a:ext cx="1429585" cy="1062990"/>
          </a:xfrm>
          <a:prstGeom prst="rect">
            <a:avLst/>
          </a:prstGeom>
          <a:noFill/>
          <a:ln>
            <a:noFill/>
          </a:ln>
          <a:effectLst>
            <a:outerShdw blurRad="50800" rotWithShape="0" algn="tl" dir="2700000" dist="38100">
              <a:srgbClr val="000000">
                <a:alpha val="40000"/>
              </a:srgbClr>
            </a:outerShdw>
          </a:effectLst>
        </p:spPr>
      </p:pic>
      <p:pic>
        <p:nvPicPr>
          <p:cNvPr id="785" name="Google Shape;785;p35"/>
          <p:cNvPicPr preferRelativeResize="0"/>
          <p:nvPr/>
        </p:nvPicPr>
        <p:blipFill rotWithShape="1">
          <a:blip r:embed="rId8">
            <a:alphaModFix/>
          </a:blip>
          <a:srcRect b="-1" l="3647" r="-1" t="2623"/>
          <a:stretch/>
        </p:blipFill>
        <p:spPr>
          <a:xfrm>
            <a:off x="475870" y="4416715"/>
            <a:ext cx="1432068" cy="1063988"/>
          </a:xfrm>
          <a:prstGeom prst="rect">
            <a:avLst/>
          </a:prstGeom>
          <a:noFill/>
          <a:ln>
            <a:noFill/>
          </a:ln>
          <a:effectLst>
            <a:outerShdw blurRad="50800" rotWithShape="0" algn="tl" dir="2700000" dist="38100">
              <a:srgbClr val="000000">
                <a:alpha val="40000"/>
              </a:srgbClr>
            </a:outerShdw>
          </a:effectLst>
        </p:spPr>
      </p:pic>
      <p:sp>
        <p:nvSpPr>
          <p:cNvPr id="786" name="Google Shape;786;p35"/>
          <p:cNvSpPr txBox="1"/>
          <p:nvPr/>
        </p:nvSpPr>
        <p:spPr>
          <a:xfrm>
            <a:off x="2426008" y="2299084"/>
            <a:ext cx="4147321" cy="3329116"/>
          </a:xfrm>
          <a:prstGeom prst="rect">
            <a:avLst/>
          </a:prstGeom>
          <a:noFill/>
          <a:ln>
            <a:noFill/>
          </a:ln>
        </p:spPr>
        <p:txBody>
          <a:bodyPr anchorCtr="0" anchor="t" bIns="45700" lIns="91425" spcFirstLastPara="1" rIns="91425" wrap="square" tIns="45700">
            <a:spAutoFit/>
          </a:bodyPr>
          <a:lstStyle/>
          <a:p>
            <a:pPr indent="-214313" lvl="0" marL="214313" marR="0" rtl="0" algn="l">
              <a:lnSpc>
                <a:spcPct val="130000"/>
              </a:lnSpc>
              <a:spcBef>
                <a:spcPts val="0"/>
              </a:spcBef>
              <a:spcAft>
                <a:spcPts val="0"/>
              </a:spcAft>
              <a:buClr>
                <a:srgbClr val="3F3F3F"/>
              </a:buClr>
              <a:buSzPts val="1500"/>
              <a:buFont typeface="Noto Sans Symbols"/>
              <a:buChar char="✔"/>
            </a:pPr>
            <a:r>
              <a:rPr b="1" i="0" lang="en-US" sz="1500" u="none" cap="none" strike="noStrike">
                <a:solidFill>
                  <a:srgbClr val="3F3F3F"/>
                </a:solidFill>
                <a:latin typeface="Calibri"/>
                <a:ea typeface="Calibri"/>
                <a:cs typeface="Calibri"/>
                <a:sym typeface="Calibri"/>
              </a:rPr>
              <a:t>Degrees</a:t>
            </a:r>
            <a:r>
              <a:rPr b="0" i="0" lang="en-US" sz="1500" u="none" cap="none" strike="noStrike">
                <a:solidFill>
                  <a:srgbClr val="3F3F3F"/>
                </a:solidFill>
                <a:latin typeface="Calibri"/>
                <a:ea typeface="Calibri"/>
                <a:cs typeface="Calibri"/>
                <a:sym typeface="Calibri"/>
              </a:rPr>
              <a:t>: Associate and Bachelor</a:t>
            </a:r>
            <a:endParaRPr/>
          </a:p>
          <a:p>
            <a:pPr indent="-214313" lvl="0" marL="214313" marR="0" rtl="0" algn="l">
              <a:lnSpc>
                <a:spcPct val="130000"/>
              </a:lnSpc>
              <a:spcBef>
                <a:spcPts val="0"/>
              </a:spcBef>
              <a:spcAft>
                <a:spcPts val="0"/>
              </a:spcAft>
              <a:buClr>
                <a:srgbClr val="3F3F3F"/>
              </a:buClr>
              <a:buSzPts val="1500"/>
              <a:buFont typeface="Noto Sans Symbols"/>
              <a:buChar char="✔"/>
            </a:pPr>
            <a:r>
              <a:rPr b="1" i="0" lang="en-US" sz="1500" u="none" cap="none" strike="noStrike">
                <a:solidFill>
                  <a:srgbClr val="3F3F3F"/>
                </a:solidFill>
                <a:latin typeface="Calibri"/>
                <a:ea typeface="Calibri"/>
                <a:cs typeface="Calibri"/>
                <a:sym typeface="Calibri"/>
              </a:rPr>
              <a:t>Certificates</a:t>
            </a:r>
            <a:r>
              <a:rPr b="0" i="0" lang="en-US" sz="1500" u="none" cap="none" strike="noStrike">
                <a:solidFill>
                  <a:srgbClr val="3F3F3F"/>
                </a:solidFill>
                <a:latin typeface="Calibri"/>
                <a:ea typeface="Calibri"/>
                <a:cs typeface="Calibri"/>
                <a:sym typeface="Calibri"/>
              </a:rPr>
              <a:t>: Stackable</a:t>
            </a:r>
            <a:endParaRPr/>
          </a:p>
          <a:p>
            <a:pPr indent="-214313" lvl="0" marL="214313" marR="0" rtl="0" algn="l">
              <a:lnSpc>
                <a:spcPct val="130000"/>
              </a:lnSpc>
              <a:spcBef>
                <a:spcPts val="0"/>
              </a:spcBef>
              <a:spcAft>
                <a:spcPts val="0"/>
              </a:spcAft>
              <a:buClr>
                <a:srgbClr val="3F3F3F"/>
              </a:buClr>
              <a:buSzPts val="1500"/>
              <a:buFont typeface="Noto Sans Symbols"/>
              <a:buChar char="✔"/>
            </a:pPr>
            <a:r>
              <a:rPr b="1" i="0" lang="en-US" sz="1500" u="none" cap="none" strike="noStrike">
                <a:solidFill>
                  <a:srgbClr val="3F3F3F"/>
                </a:solidFill>
                <a:latin typeface="Calibri"/>
                <a:ea typeface="Calibri"/>
                <a:cs typeface="Calibri"/>
                <a:sym typeface="Calibri"/>
              </a:rPr>
              <a:t>Career Ready</a:t>
            </a:r>
            <a:r>
              <a:rPr b="0" i="0" lang="en-US" sz="1500" u="none" cap="none" strike="noStrike">
                <a:solidFill>
                  <a:srgbClr val="3F3F3F"/>
                </a:solidFill>
                <a:latin typeface="Calibri"/>
                <a:ea typeface="Calibri"/>
                <a:cs typeface="Calibri"/>
                <a:sym typeface="Calibri"/>
              </a:rPr>
              <a:t> </a:t>
            </a:r>
            <a:endParaRPr/>
          </a:p>
          <a:p>
            <a:pPr indent="-214313" lvl="0" marL="214313" marR="0" rtl="0" algn="l">
              <a:lnSpc>
                <a:spcPct val="130000"/>
              </a:lnSpc>
              <a:spcBef>
                <a:spcPts val="0"/>
              </a:spcBef>
              <a:spcAft>
                <a:spcPts val="0"/>
              </a:spcAft>
              <a:buClr>
                <a:srgbClr val="3F3F3F"/>
              </a:buClr>
              <a:buSzPts val="1500"/>
              <a:buFont typeface="Noto Sans Symbols"/>
              <a:buChar char="✔"/>
            </a:pPr>
            <a:r>
              <a:rPr b="1" i="0" lang="en-US" sz="1500" u="none" cap="none" strike="noStrike">
                <a:solidFill>
                  <a:srgbClr val="3F3F3F"/>
                </a:solidFill>
                <a:latin typeface="Calibri"/>
                <a:ea typeface="Calibri"/>
                <a:cs typeface="Calibri"/>
                <a:sym typeface="Calibri"/>
              </a:rPr>
              <a:t>Transfer Ready</a:t>
            </a:r>
            <a:endParaRPr/>
          </a:p>
          <a:p>
            <a:pPr indent="-214313" lvl="0" marL="214313" marR="0" rtl="0" algn="l">
              <a:lnSpc>
                <a:spcPct val="130000"/>
              </a:lnSpc>
              <a:spcBef>
                <a:spcPts val="0"/>
              </a:spcBef>
              <a:spcAft>
                <a:spcPts val="0"/>
              </a:spcAft>
              <a:buClr>
                <a:srgbClr val="3F3F3F"/>
              </a:buClr>
              <a:buSzPts val="1500"/>
              <a:buFont typeface="Noto Sans Symbols"/>
              <a:buChar char="✔"/>
            </a:pPr>
            <a:r>
              <a:rPr b="1" i="0" lang="en-US" sz="1500" u="none" cap="none" strike="noStrike">
                <a:solidFill>
                  <a:srgbClr val="3F3F3F"/>
                </a:solidFill>
                <a:latin typeface="Calibri"/>
                <a:ea typeface="Calibri"/>
                <a:cs typeface="Calibri"/>
                <a:sym typeface="Calibri"/>
              </a:rPr>
              <a:t>Flexible Formats</a:t>
            </a:r>
            <a:endParaRPr/>
          </a:p>
          <a:p>
            <a:pPr indent="-214313" lvl="0" marL="214313" marR="0" rtl="0" algn="l">
              <a:lnSpc>
                <a:spcPct val="130000"/>
              </a:lnSpc>
              <a:spcBef>
                <a:spcPts val="0"/>
              </a:spcBef>
              <a:spcAft>
                <a:spcPts val="0"/>
              </a:spcAft>
              <a:buClr>
                <a:srgbClr val="3F3F3F"/>
              </a:buClr>
              <a:buSzPts val="1500"/>
              <a:buFont typeface="Noto Sans Symbols"/>
              <a:buChar char="✔"/>
            </a:pPr>
            <a:r>
              <a:rPr b="1" i="0" lang="en-US" sz="1500" u="none" cap="none" strike="noStrike">
                <a:solidFill>
                  <a:srgbClr val="3F3F3F"/>
                </a:solidFill>
                <a:latin typeface="Calibri"/>
                <a:ea typeface="Calibri"/>
                <a:cs typeface="Calibri"/>
                <a:sym typeface="Calibri"/>
              </a:rPr>
              <a:t>Quality of Education</a:t>
            </a:r>
            <a:endParaRPr/>
          </a:p>
          <a:p>
            <a:pPr indent="-214313" lvl="0" marL="214313" marR="0" rtl="0" algn="l">
              <a:lnSpc>
                <a:spcPct val="130000"/>
              </a:lnSpc>
              <a:spcBef>
                <a:spcPts val="0"/>
              </a:spcBef>
              <a:spcAft>
                <a:spcPts val="0"/>
              </a:spcAft>
              <a:buClr>
                <a:srgbClr val="3F3F3F"/>
              </a:buClr>
              <a:buSzPts val="1500"/>
              <a:buFont typeface="Noto Sans Symbols"/>
              <a:buChar char="✔"/>
            </a:pPr>
            <a:r>
              <a:rPr b="1" i="0" lang="en-US" sz="1500" u="none" cap="none" strike="noStrike">
                <a:solidFill>
                  <a:srgbClr val="3F3F3F"/>
                </a:solidFill>
                <a:latin typeface="Calibri"/>
                <a:ea typeface="Calibri"/>
                <a:cs typeface="Calibri"/>
                <a:sym typeface="Calibri"/>
              </a:rPr>
              <a:t>Scholarships</a:t>
            </a:r>
            <a:endParaRPr/>
          </a:p>
          <a:p>
            <a:pPr indent="-214312" lvl="1" marL="557213" marR="0" rtl="0" algn="l">
              <a:lnSpc>
                <a:spcPct val="130000"/>
              </a:lnSpc>
              <a:spcBef>
                <a:spcPts val="0"/>
              </a:spcBef>
              <a:spcAft>
                <a:spcPts val="0"/>
              </a:spcAft>
              <a:buClr>
                <a:srgbClr val="3F3F3F"/>
              </a:buClr>
              <a:buSzPts val="1500"/>
              <a:buFont typeface="Arial"/>
              <a:buChar char="•"/>
            </a:pPr>
            <a:r>
              <a:rPr b="0" i="0" lang="en-US" sz="1500" u="none" cap="none" strike="noStrike">
                <a:solidFill>
                  <a:srgbClr val="3F3F3F"/>
                </a:solidFill>
                <a:latin typeface="Calibri"/>
                <a:ea typeface="Calibri"/>
                <a:cs typeface="Calibri"/>
                <a:sym typeface="Calibri"/>
              </a:rPr>
              <a:t>TFS, Choose Ohio First, NC Foundation</a:t>
            </a:r>
            <a:endParaRPr/>
          </a:p>
          <a:p>
            <a:pPr indent="-214313" lvl="0" marL="214313" marR="0" rtl="0" algn="l">
              <a:lnSpc>
                <a:spcPct val="130000"/>
              </a:lnSpc>
              <a:spcBef>
                <a:spcPts val="0"/>
              </a:spcBef>
              <a:spcAft>
                <a:spcPts val="0"/>
              </a:spcAft>
              <a:buClr>
                <a:srgbClr val="3F3F3F"/>
              </a:buClr>
              <a:buSzPts val="1500"/>
              <a:buFont typeface="Noto Sans Symbols"/>
              <a:buChar char="✔"/>
            </a:pPr>
            <a:r>
              <a:rPr b="1" i="0" lang="en-US" sz="1500" u="none" cap="none" strike="noStrike">
                <a:solidFill>
                  <a:srgbClr val="3F3F3F"/>
                </a:solidFill>
                <a:latin typeface="Calibri"/>
                <a:ea typeface="Calibri"/>
                <a:cs typeface="Calibri"/>
                <a:sym typeface="Calibri"/>
              </a:rPr>
              <a:t>Internships/Clinicals/Practicums</a:t>
            </a:r>
            <a:endParaRPr/>
          </a:p>
          <a:p>
            <a:pPr indent="-214313" lvl="0" marL="214313" marR="0" rtl="0" algn="l">
              <a:lnSpc>
                <a:spcPct val="130000"/>
              </a:lnSpc>
              <a:spcBef>
                <a:spcPts val="0"/>
              </a:spcBef>
              <a:spcAft>
                <a:spcPts val="0"/>
              </a:spcAft>
              <a:buClr>
                <a:srgbClr val="3F3F3F"/>
              </a:buClr>
              <a:buSzPts val="1500"/>
              <a:buFont typeface="Noto Sans Symbols"/>
              <a:buChar char="✔"/>
            </a:pPr>
            <a:r>
              <a:rPr b="1" i="0" lang="en-US" sz="1500" u="none" cap="none" strike="noStrike">
                <a:solidFill>
                  <a:srgbClr val="3F3F3F"/>
                </a:solidFill>
                <a:latin typeface="Calibri"/>
                <a:ea typeface="Calibri"/>
                <a:cs typeface="Calibri"/>
                <a:sym typeface="Calibri"/>
              </a:rPr>
              <a:t>Student Life</a:t>
            </a:r>
            <a:endParaRPr/>
          </a:p>
          <a:p>
            <a:pPr indent="-214313" lvl="0" marL="214313" marR="0" rtl="0" algn="l">
              <a:lnSpc>
                <a:spcPct val="130000"/>
              </a:lnSpc>
              <a:spcBef>
                <a:spcPts val="0"/>
              </a:spcBef>
              <a:spcAft>
                <a:spcPts val="0"/>
              </a:spcAft>
              <a:buClr>
                <a:srgbClr val="3F3F3F"/>
              </a:buClr>
              <a:buSzPts val="1500"/>
              <a:buFont typeface="Noto Sans Symbols"/>
              <a:buChar char="✔"/>
            </a:pPr>
            <a:r>
              <a:rPr b="1" i="0" lang="en-US" sz="1500" u="none" cap="none" strike="noStrike">
                <a:solidFill>
                  <a:srgbClr val="3F3F3F"/>
                </a:solidFill>
                <a:latin typeface="Calibri"/>
                <a:ea typeface="Calibri"/>
                <a:cs typeface="Calibri"/>
                <a:sym typeface="Calibri"/>
              </a:rPr>
              <a:t>Career Services &amp; Alumni Relations</a:t>
            </a:r>
            <a:endParaRPr/>
          </a:p>
          <a:p>
            <a:pPr indent="-128588" lvl="0" marL="214313" marR="0" rtl="0" algn="l">
              <a:lnSpc>
                <a:spcPct val="100000"/>
              </a:lnSpc>
              <a:spcBef>
                <a:spcPts val="0"/>
              </a:spcBef>
              <a:spcAft>
                <a:spcPts val="0"/>
              </a:spcAft>
              <a:buClr>
                <a:srgbClr val="000000"/>
              </a:buClr>
              <a:buSzPts val="1350"/>
              <a:buFont typeface="Noto Sans Symbols"/>
              <a:buNone/>
            </a:pPr>
            <a:r>
              <a:t/>
            </a:r>
            <a:endParaRPr b="1" i="0" sz="1350" u="none" cap="none" strike="noStrike">
              <a:solidFill>
                <a:srgbClr val="26262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36"/>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3450"/>
              <a:buFont typeface="Calibri"/>
              <a:buNone/>
            </a:pPr>
            <a:r>
              <a:rPr lang="en-US" sz="3450"/>
              <a:t>For Information &amp; To Apply for CCP</a:t>
            </a:r>
            <a:endParaRPr b="1" sz="3450">
              <a:solidFill>
                <a:srgbClr val="0C0C0C"/>
              </a:solidFill>
              <a:latin typeface="Libre Franklin"/>
              <a:ea typeface="Libre Franklin"/>
              <a:cs typeface="Libre Franklin"/>
              <a:sym typeface="Libre Franklin"/>
            </a:endParaRPr>
          </a:p>
        </p:txBody>
      </p:sp>
      <p:sp>
        <p:nvSpPr>
          <p:cNvPr id="793" name="Google Shape;793;p36"/>
          <p:cNvSpPr txBox="1"/>
          <p:nvPr>
            <p:ph idx="1" type="body"/>
          </p:nvPr>
        </p:nvSpPr>
        <p:spPr>
          <a:xfrm>
            <a:off x="822960" y="1845734"/>
            <a:ext cx="7543800" cy="4023360"/>
          </a:xfrm>
          <a:prstGeom prst="rect">
            <a:avLst/>
          </a:prstGeom>
          <a:noFill/>
          <a:ln>
            <a:noFill/>
          </a:ln>
        </p:spPr>
        <p:txBody>
          <a:bodyPr anchorCtr="0" anchor="t" bIns="45700" lIns="0" spcFirstLastPara="1" rIns="0" wrap="square" tIns="45700">
            <a:normAutofit/>
          </a:bodyPr>
          <a:lstStyle/>
          <a:p>
            <a:pPr indent="0" lvl="1" marL="150876" rtl="0" algn="l">
              <a:lnSpc>
                <a:spcPct val="90000"/>
              </a:lnSpc>
              <a:spcBef>
                <a:spcPts val="0"/>
              </a:spcBef>
              <a:spcAft>
                <a:spcPts val="0"/>
              </a:spcAft>
              <a:buSzPts val="1800"/>
              <a:buNone/>
            </a:pPr>
            <a:r>
              <a:rPr lang="en-US" sz="1800">
                <a:solidFill>
                  <a:srgbClr val="3F3F3F"/>
                </a:solidFill>
                <a:latin typeface="Open Sans"/>
                <a:ea typeface="Open Sans"/>
                <a:cs typeface="Open Sans"/>
                <a:sym typeface="Open Sans"/>
              </a:rPr>
              <a:t>			</a:t>
            </a:r>
            <a:r>
              <a:rPr lang="en-US" sz="1800">
                <a:latin typeface="Open Sans"/>
                <a:ea typeface="Open Sans"/>
                <a:cs typeface="Open Sans"/>
                <a:sym typeface="Open Sans"/>
              </a:rPr>
              <a:t>Visit</a:t>
            </a:r>
            <a:r>
              <a:rPr lang="en-US" sz="1800">
                <a:solidFill>
                  <a:srgbClr val="3F3F3F"/>
                </a:solidFill>
                <a:latin typeface="Open Sans"/>
                <a:ea typeface="Open Sans"/>
                <a:cs typeface="Open Sans"/>
                <a:sym typeface="Open Sans"/>
              </a:rPr>
              <a:t> </a:t>
            </a:r>
            <a:r>
              <a:rPr lang="en-US" sz="1800" u="sng">
                <a:solidFill>
                  <a:srgbClr val="3F3F3F"/>
                </a:solidFill>
                <a:latin typeface="Open Sans"/>
                <a:ea typeface="Open Sans"/>
                <a:cs typeface="Open Sans"/>
                <a:sym typeface="Open Sans"/>
                <a:hlinkClick r:id="rId3">
                  <a:extLst>
                    <a:ext uri="{A12FA001-AC4F-418D-AE19-62706E023703}">
                      <ahyp:hlinkClr val="tx"/>
                    </a:ext>
                  </a:extLst>
                </a:hlinkClick>
              </a:rPr>
              <a:t>https://ncstatecollege.edu/ccp/</a:t>
            </a:r>
            <a:endParaRPr sz="1800" u="sng"/>
          </a:p>
        </p:txBody>
      </p:sp>
      <p:sp>
        <p:nvSpPr>
          <p:cNvPr id="794" name="Google Shape;794;p36"/>
          <p:cNvSpPr txBox="1"/>
          <p:nvPr/>
        </p:nvSpPr>
        <p:spPr>
          <a:xfrm>
            <a:off x="869783" y="4000051"/>
            <a:ext cx="7345368" cy="13388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62626"/>
              </a:buClr>
              <a:buSzPts val="1350"/>
              <a:buFont typeface="Arial"/>
              <a:buNone/>
            </a:pPr>
            <a:r>
              <a:rPr b="1" i="0" lang="en-US" sz="1350" u="none" cap="none" strike="noStrike">
                <a:solidFill>
                  <a:srgbClr val="262626"/>
                </a:solidFill>
                <a:latin typeface="Calibri"/>
                <a:ea typeface="Calibri"/>
                <a:cs typeface="Calibri"/>
                <a:sym typeface="Calibri"/>
              </a:rPr>
              <a:t>Caree Bash</a:t>
            </a:r>
            <a:r>
              <a:rPr b="0" i="0" lang="en-US" sz="1350" u="none" cap="none" strike="noStrike">
                <a:solidFill>
                  <a:srgbClr val="262626"/>
                </a:solidFill>
                <a:latin typeface="Calibri"/>
                <a:ea typeface="Calibri"/>
                <a:cs typeface="Calibri"/>
                <a:sym typeface="Calibri"/>
              </a:rPr>
              <a:t>, Director </a:t>
            </a:r>
            <a:r>
              <a:rPr b="0" i="0" lang="en-US" sz="1350" u="sng" cap="none" strike="noStrike">
                <a:solidFill>
                  <a:srgbClr val="262626"/>
                </a:solidFill>
                <a:latin typeface="Calibri"/>
                <a:ea typeface="Calibri"/>
                <a:cs typeface="Calibri"/>
                <a:sym typeface="Calibri"/>
                <a:hlinkClick r:id="rId4">
                  <a:extLst>
                    <a:ext uri="{A12FA001-AC4F-418D-AE19-62706E023703}">
                      <ahyp:hlinkClr val="tx"/>
                    </a:ext>
                  </a:extLst>
                </a:hlinkClick>
              </a:rPr>
              <a:t>cbash@ncstatecollege.edu</a:t>
            </a:r>
            <a:r>
              <a:rPr b="0" i="0" lang="en-US" sz="1350" u="none" cap="none" strike="noStrike">
                <a:solidFill>
                  <a:srgbClr val="262626"/>
                </a:solidFill>
                <a:latin typeface="Calibri"/>
                <a:ea typeface="Calibri"/>
                <a:cs typeface="Calibri"/>
                <a:sym typeface="Calibri"/>
              </a:rPr>
              <a:t> 419-755-4843</a:t>
            </a:r>
            <a:endParaRPr b="0" i="0" sz="1350" u="none" cap="none" strike="noStrike">
              <a:solidFill>
                <a:srgbClr val="262626"/>
              </a:solidFill>
              <a:latin typeface="Open Sans"/>
              <a:ea typeface="Open Sans"/>
              <a:cs typeface="Open Sans"/>
              <a:sym typeface="Open Sans"/>
            </a:endParaRPr>
          </a:p>
          <a:p>
            <a:pPr indent="0" lvl="0" marL="0" marR="0" rtl="0" algn="ctr">
              <a:lnSpc>
                <a:spcPct val="100000"/>
              </a:lnSpc>
              <a:spcBef>
                <a:spcPts val="0"/>
              </a:spcBef>
              <a:spcAft>
                <a:spcPts val="0"/>
              </a:spcAft>
              <a:buClr>
                <a:srgbClr val="262626"/>
              </a:buClr>
              <a:buSzPts val="1350"/>
              <a:buFont typeface="Arial"/>
              <a:buNone/>
            </a:pPr>
            <a:r>
              <a:rPr b="1" i="0" lang="en-US" sz="1350" u="none" cap="none" strike="noStrike">
                <a:solidFill>
                  <a:srgbClr val="262626"/>
                </a:solidFill>
                <a:latin typeface="Calibri"/>
                <a:ea typeface="Calibri"/>
                <a:cs typeface="Calibri"/>
                <a:sym typeface="Calibri"/>
              </a:rPr>
              <a:t>Scott George</a:t>
            </a:r>
            <a:r>
              <a:rPr b="0" i="0" lang="en-US" sz="1350" u="none" cap="none" strike="noStrike">
                <a:solidFill>
                  <a:srgbClr val="262626"/>
                </a:solidFill>
                <a:latin typeface="Calibri"/>
                <a:ea typeface="Calibri"/>
                <a:cs typeface="Calibri"/>
                <a:sym typeface="Calibri"/>
              </a:rPr>
              <a:t>, Academic Advisor </a:t>
            </a:r>
            <a:r>
              <a:rPr b="0" i="0" lang="en-US" sz="1350" u="sng" cap="none" strike="noStrike">
                <a:solidFill>
                  <a:srgbClr val="262626"/>
                </a:solidFill>
                <a:latin typeface="Calibri"/>
                <a:ea typeface="Calibri"/>
                <a:cs typeface="Calibri"/>
                <a:sym typeface="Calibri"/>
                <a:hlinkClick r:id="rId5">
                  <a:extLst>
                    <a:ext uri="{A12FA001-AC4F-418D-AE19-62706E023703}">
                      <ahyp:hlinkClr val="tx"/>
                    </a:ext>
                  </a:extLst>
                </a:hlinkClick>
              </a:rPr>
              <a:t>sgeorge@ncstatecollege.edu</a:t>
            </a:r>
            <a:r>
              <a:rPr b="0" i="0" lang="en-US" sz="1350" u="none" cap="none" strike="noStrike">
                <a:solidFill>
                  <a:srgbClr val="262626"/>
                </a:solidFill>
                <a:latin typeface="Calibri"/>
                <a:ea typeface="Calibri"/>
                <a:cs typeface="Calibri"/>
                <a:sym typeface="Calibri"/>
              </a:rPr>
              <a:t> 419-755-4547</a:t>
            </a:r>
            <a:endParaRPr/>
          </a:p>
          <a:p>
            <a:pPr indent="0" lvl="0" marL="0" marR="0" rtl="0" algn="ctr">
              <a:lnSpc>
                <a:spcPct val="100000"/>
              </a:lnSpc>
              <a:spcBef>
                <a:spcPts val="0"/>
              </a:spcBef>
              <a:spcAft>
                <a:spcPts val="0"/>
              </a:spcAft>
              <a:buClr>
                <a:srgbClr val="262626"/>
              </a:buClr>
              <a:buSzPts val="1350"/>
              <a:buFont typeface="Arial"/>
              <a:buNone/>
            </a:pPr>
            <a:r>
              <a:rPr b="1" i="0" lang="en-US" sz="1350" u="none" cap="none" strike="noStrike">
                <a:solidFill>
                  <a:srgbClr val="262626"/>
                </a:solidFill>
                <a:latin typeface="Calibri"/>
                <a:ea typeface="Calibri"/>
                <a:cs typeface="Calibri"/>
                <a:sym typeface="Calibri"/>
              </a:rPr>
              <a:t>Casey Randall</a:t>
            </a:r>
            <a:r>
              <a:rPr b="0" i="0" lang="en-US" sz="1350" u="none" cap="none" strike="noStrike">
                <a:solidFill>
                  <a:srgbClr val="262626"/>
                </a:solidFill>
                <a:latin typeface="Calibri"/>
                <a:ea typeface="Calibri"/>
                <a:cs typeface="Calibri"/>
                <a:sym typeface="Calibri"/>
              </a:rPr>
              <a:t>, Academic Advisor </a:t>
            </a:r>
            <a:r>
              <a:rPr b="0" i="0" lang="en-US" sz="1350" u="sng" cap="none" strike="noStrike">
                <a:solidFill>
                  <a:srgbClr val="262626"/>
                </a:solidFill>
                <a:latin typeface="Calibri"/>
                <a:ea typeface="Calibri"/>
                <a:cs typeface="Calibri"/>
                <a:sym typeface="Calibri"/>
                <a:hlinkClick r:id="rId6">
                  <a:extLst>
                    <a:ext uri="{A12FA001-AC4F-418D-AE19-62706E023703}">
                      <ahyp:hlinkClr val="tx"/>
                    </a:ext>
                  </a:extLst>
                </a:hlinkClick>
              </a:rPr>
              <a:t>crandall@ncstatecollege.edu</a:t>
            </a:r>
            <a:r>
              <a:rPr b="0" i="0" lang="en-US" sz="1350" u="none" cap="none" strike="noStrike">
                <a:solidFill>
                  <a:srgbClr val="262626"/>
                </a:solidFill>
                <a:latin typeface="Calibri"/>
                <a:ea typeface="Calibri"/>
                <a:cs typeface="Calibri"/>
                <a:sym typeface="Calibri"/>
              </a:rPr>
              <a:t> 419-755-4791</a:t>
            </a:r>
            <a:endParaRPr/>
          </a:p>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3F3F3F"/>
              </a:solidFill>
              <a:latin typeface="Calibri"/>
              <a:ea typeface="Calibri"/>
              <a:cs typeface="Calibri"/>
              <a:sym typeface="Calibri"/>
            </a:endParaRPr>
          </a:p>
          <a:p>
            <a:pPr indent="0" lvl="0" marL="0" marR="0" rtl="0" algn="ctr">
              <a:lnSpc>
                <a:spcPct val="100000"/>
              </a:lnSpc>
              <a:spcBef>
                <a:spcPts val="0"/>
              </a:spcBef>
              <a:spcAft>
                <a:spcPts val="0"/>
              </a:spcAft>
              <a:buClr>
                <a:srgbClr val="3F3F3F"/>
              </a:buClr>
              <a:buSzPts val="1350"/>
              <a:buFont typeface="Arial"/>
              <a:buNone/>
            </a:pPr>
            <a:r>
              <a:rPr b="0" i="0" lang="en-US" sz="1350" u="sng" cap="none" strike="noStrike">
                <a:solidFill>
                  <a:srgbClr val="3F3F3F"/>
                </a:solidFill>
                <a:latin typeface="Calibri"/>
                <a:ea typeface="Calibri"/>
                <a:cs typeface="Calibri"/>
                <a:sym typeface="Calibri"/>
              </a:rPr>
              <a:t> </a:t>
            </a:r>
            <a:endParaRPr/>
          </a:p>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3F3F3F"/>
              </a:solidFill>
              <a:latin typeface="Calibri"/>
              <a:ea typeface="Calibri"/>
              <a:cs typeface="Calibri"/>
              <a:sym typeface="Calibri"/>
            </a:endParaRPr>
          </a:p>
        </p:txBody>
      </p:sp>
      <p:pic>
        <p:nvPicPr>
          <p:cNvPr id="795" name="Google Shape;795;p36"/>
          <p:cNvPicPr preferRelativeResize="0"/>
          <p:nvPr/>
        </p:nvPicPr>
        <p:blipFill rotWithShape="1">
          <a:blip r:embed="rId7">
            <a:alphaModFix/>
          </a:blip>
          <a:srcRect b="0" l="0" r="0" t="5833"/>
          <a:stretch/>
        </p:blipFill>
        <p:spPr>
          <a:xfrm>
            <a:off x="6383215" y="4697730"/>
            <a:ext cx="2760785" cy="897776"/>
          </a:xfrm>
          <a:prstGeom prst="rect">
            <a:avLst/>
          </a:prstGeom>
          <a:noFill/>
          <a:ln>
            <a:noFill/>
          </a:ln>
        </p:spPr>
      </p:pic>
      <p:pic>
        <p:nvPicPr>
          <p:cNvPr id="796" name="Google Shape;796;p36"/>
          <p:cNvPicPr preferRelativeResize="0"/>
          <p:nvPr/>
        </p:nvPicPr>
        <p:blipFill rotWithShape="1">
          <a:blip r:embed="rId8">
            <a:alphaModFix/>
          </a:blip>
          <a:srcRect b="0" l="0" r="0" t="0"/>
          <a:stretch/>
        </p:blipFill>
        <p:spPr>
          <a:xfrm>
            <a:off x="2961122" y="2675396"/>
            <a:ext cx="3267477" cy="125521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37"/>
          <p:cNvSpPr/>
          <p:nvPr/>
        </p:nvSpPr>
        <p:spPr>
          <a:xfrm>
            <a:off x="1524000" y="1397000"/>
            <a:ext cx="6096000" cy="40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3" name="Google Shape;803;p37"/>
          <p:cNvPicPr preferRelativeResize="0"/>
          <p:nvPr/>
        </p:nvPicPr>
        <p:blipFill rotWithShape="1">
          <a:blip r:embed="rId3">
            <a:alphaModFix/>
          </a:blip>
          <a:srcRect b="0" l="0" r="0" t="0"/>
          <a:stretch/>
        </p:blipFill>
        <p:spPr>
          <a:xfrm>
            <a:off x="1220" y="0"/>
            <a:ext cx="9141559" cy="6857999"/>
          </a:xfrm>
          <a:prstGeom prst="rect">
            <a:avLst/>
          </a:prstGeom>
          <a:noFill/>
          <a:ln>
            <a:noFill/>
          </a:ln>
        </p:spPr>
      </p:pic>
      <p:pic>
        <p:nvPicPr>
          <p:cNvPr id="804" name="Google Shape;804;p37"/>
          <p:cNvPicPr preferRelativeResize="0"/>
          <p:nvPr/>
        </p:nvPicPr>
        <p:blipFill rotWithShape="1">
          <a:blip r:embed="rId4">
            <a:alphaModFix/>
          </a:blip>
          <a:srcRect b="0" l="0" r="0" t="0"/>
          <a:stretch/>
        </p:blipFill>
        <p:spPr>
          <a:xfrm>
            <a:off x="843206" y="1974940"/>
            <a:ext cx="7325664" cy="3903018"/>
          </a:xfrm>
          <a:prstGeom prst="rect">
            <a:avLst/>
          </a:prstGeom>
          <a:noFill/>
          <a:ln cap="flat" cmpd="sng" w="9525">
            <a:solidFill>
              <a:srgbClr val="FFCC00"/>
            </a:solidFill>
            <a:prstDash val="solid"/>
            <a:round/>
            <a:headEnd len="sm" w="sm" type="none"/>
            <a:tailEnd len="sm" w="sm" type="none"/>
          </a:ln>
        </p:spPr>
      </p:pic>
      <p:pic>
        <p:nvPicPr>
          <p:cNvPr id="805" name="Google Shape;805;p37"/>
          <p:cNvPicPr preferRelativeResize="0"/>
          <p:nvPr/>
        </p:nvPicPr>
        <p:blipFill rotWithShape="1">
          <a:blip r:embed="rId5">
            <a:alphaModFix/>
          </a:blip>
          <a:srcRect b="0" l="0" r="0" t="0"/>
          <a:stretch/>
        </p:blipFill>
        <p:spPr>
          <a:xfrm>
            <a:off x="133300" y="141317"/>
            <a:ext cx="4504819" cy="5829766"/>
          </a:xfrm>
          <a:prstGeom prst="rect">
            <a:avLst/>
          </a:prstGeom>
          <a:noFill/>
          <a:ln>
            <a:noFill/>
          </a:ln>
        </p:spPr>
      </p:pic>
      <p:pic>
        <p:nvPicPr>
          <p:cNvPr id="806" name="Google Shape;806;p37"/>
          <p:cNvPicPr preferRelativeResize="0"/>
          <p:nvPr/>
        </p:nvPicPr>
        <p:blipFill rotWithShape="1">
          <a:blip r:embed="rId6">
            <a:alphaModFix/>
          </a:blip>
          <a:srcRect b="0" l="0" r="0" t="0"/>
          <a:stretch/>
        </p:blipFill>
        <p:spPr>
          <a:xfrm>
            <a:off x="3653041" y="272403"/>
            <a:ext cx="4751556" cy="1781834"/>
          </a:xfrm>
          <a:prstGeom prst="rect">
            <a:avLst/>
          </a:prstGeom>
          <a:noFill/>
          <a:ln>
            <a:noFill/>
          </a:ln>
        </p:spPr>
      </p:pic>
      <p:cxnSp>
        <p:nvCxnSpPr>
          <p:cNvPr id="807" name="Google Shape;807;p37"/>
          <p:cNvCxnSpPr/>
          <p:nvPr/>
        </p:nvCxnSpPr>
        <p:spPr>
          <a:xfrm>
            <a:off x="4263869" y="1901633"/>
            <a:ext cx="3529800" cy="0"/>
          </a:xfrm>
          <a:prstGeom prst="straightConnector1">
            <a:avLst/>
          </a:prstGeom>
          <a:noFill/>
          <a:ln cap="flat" cmpd="sng" w="25400">
            <a:solidFill>
              <a:schemeClr val="lt1"/>
            </a:solidFill>
            <a:prstDash val="solid"/>
            <a:round/>
            <a:headEnd len="sm" w="sm" type="none"/>
            <a:tailEnd len="sm" w="sm" type="none"/>
          </a:ln>
          <a:effectLst>
            <a:outerShdw blurRad="40000" rotWithShape="0" dir="5400000" dist="20000">
              <a:srgbClr val="000000">
                <a:alpha val="37254"/>
              </a:srgbClr>
            </a:outerShdw>
          </a:effectLst>
        </p:spPr>
      </p:cxnSp>
      <p:pic>
        <p:nvPicPr>
          <p:cNvPr id="808" name="Google Shape;808;p37"/>
          <p:cNvPicPr preferRelativeResize="0"/>
          <p:nvPr/>
        </p:nvPicPr>
        <p:blipFill rotWithShape="1">
          <a:blip r:embed="rId7">
            <a:alphaModFix/>
          </a:blip>
          <a:srcRect b="0" l="0" r="0" t="0"/>
          <a:stretch/>
        </p:blipFill>
        <p:spPr>
          <a:xfrm>
            <a:off x="1585348" y="3742288"/>
            <a:ext cx="1600721" cy="1425327"/>
          </a:xfrm>
          <a:prstGeom prst="rect">
            <a:avLst/>
          </a:prstGeom>
          <a:noFill/>
          <a:ln>
            <a:noFill/>
          </a:ln>
        </p:spPr>
      </p:pic>
      <p:sp>
        <p:nvSpPr>
          <p:cNvPr id="809" name="Google Shape;809;p37"/>
          <p:cNvSpPr txBox="1"/>
          <p:nvPr/>
        </p:nvSpPr>
        <p:spPr>
          <a:xfrm>
            <a:off x="517350" y="5838267"/>
            <a:ext cx="7887247"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Our Motto, “Accent on the Individual”: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Personalized attention from professors who care about your progress.</a:t>
            </a:r>
            <a:endParaRPr b="0" i="0" sz="1800" u="none" cap="none" strike="noStrike">
              <a:solidFill>
                <a:schemeClr val="lt1"/>
              </a:solidFill>
              <a:latin typeface="Arial"/>
              <a:ea typeface="Arial"/>
              <a:cs typeface="Arial"/>
              <a:sym typeface="Arial"/>
            </a:endParaRPr>
          </a:p>
        </p:txBody>
      </p:sp>
      <p:sp>
        <p:nvSpPr>
          <p:cNvPr id="810" name="Google Shape;810;p37"/>
          <p:cNvSpPr txBox="1"/>
          <p:nvPr/>
        </p:nvSpPr>
        <p:spPr>
          <a:xfrm>
            <a:off x="1384560" y="5058509"/>
            <a:ext cx="206088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A Best Value School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descr="seal_pp_slide.jpg" id="815" name="Google Shape;815;p38"/>
          <p:cNvPicPr preferRelativeResize="0"/>
          <p:nvPr/>
        </p:nvPicPr>
        <p:blipFill rotWithShape="1">
          <a:blip r:embed="rId3">
            <a:alphaModFix/>
          </a:blip>
          <a:srcRect b="0" l="0" r="0" t="0"/>
          <a:stretch/>
        </p:blipFill>
        <p:spPr>
          <a:xfrm>
            <a:off x="-3" y="-33854"/>
            <a:ext cx="9144000" cy="6858000"/>
          </a:xfrm>
          <a:prstGeom prst="rect">
            <a:avLst/>
          </a:prstGeom>
          <a:noFill/>
          <a:ln>
            <a:noFill/>
          </a:ln>
        </p:spPr>
      </p:pic>
      <p:sp>
        <p:nvSpPr>
          <p:cNvPr id="816" name="Google Shape;816;p38"/>
          <p:cNvSpPr txBox="1"/>
          <p:nvPr/>
        </p:nvSpPr>
        <p:spPr>
          <a:xfrm>
            <a:off x="0" y="814436"/>
            <a:ext cx="9144000" cy="3468832"/>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800"/>
              <a:buFont typeface="Calibri"/>
              <a:buNone/>
            </a:pPr>
            <a:r>
              <a:t/>
            </a:r>
            <a:endParaRPr b="1" i="0" sz="4800" u="none" cap="none" strike="noStrike">
              <a:solidFill>
                <a:srgbClr val="7030A0"/>
              </a:solidFill>
              <a:latin typeface="Arial"/>
              <a:ea typeface="Arial"/>
              <a:cs typeface="Arial"/>
              <a:sym typeface="Arial"/>
            </a:endParaRPr>
          </a:p>
        </p:txBody>
      </p:sp>
      <p:pic>
        <p:nvPicPr>
          <p:cNvPr id="817" name="Google Shape;817;p38"/>
          <p:cNvPicPr preferRelativeResize="0"/>
          <p:nvPr/>
        </p:nvPicPr>
        <p:blipFill rotWithShape="1">
          <a:blip r:embed="rId4">
            <a:alphaModFix/>
          </a:blip>
          <a:srcRect b="1" l="51616" r="0" t="-10692"/>
          <a:stretch/>
        </p:blipFill>
        <p:spPr>
          <a:xfrm>
            <a:off x="-2" y="416503"/>
            <a:ext cx="9144001" cy="1015129"/>
          </a:xfrm>
          <a:prstGeom prst="rect">
            <a:avLst/>
          </a:prstGeom>
          <a:noFill/>
          <a:ln>
            <a:noFill/>
          </a:ln>
        </p:spPr>
      </p:pic>
      <p:sp>
        <p:nvSpPr>
          <p:cNvPr id="818" name="Google Shape;818;p38"/>
          <p:cNvSpPr txBox="1"/>
          <p:nvPr>
            <p:ph type="ctrTitle"/>
          </p:nvPr>
        </p:nvSpPr>
        <p:spPr>
          <a:xfrm>
            <a:off x="-6" y="368263"/>
            <a:ext cx="9144000" cy="1276151"/>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Font typeface="Century"/>
              <a:buNone/>
            </a:pPr>
            <a:r>
              <a:rPr b="1" lang="en-US" sz="3600">
                <a:solidFill>
                  <a:schemeClr val="lt1"/>
                </a:solidFill>
                <a:latin typeface="Century"/>
                <a:ea typeface="Century"/>
                <a:cs typeface="Century"/>
                <a:sym typeface="Century"/>
              </a:rPr>
              <a:t>COURSES, PATHWAYS &amp; DEGREES</a:t>
            </a:r>
            <a:endParaRPr/>
          </a:p>
        </p:txBody>
      </p:sp>
      <p:sp>
        <p:nvSpPr>
          <p:cNvPr id="819" name="Google Shape;819;p38"/>
          <p:cNvSpPr/>
          <p:nvPr/>
        </p:nvSpPr>
        <p:spPr>
          <a:xfrm>
            <a:off x="6008914" y="6120882"/>
            <a:ext cx="2985796" cy="516558"/>
          </a:xfrm>
          <a:prstGeom prst="rect">
            <a:avLst/>
          </a:prstGeom>
          <a:solidFill>
            <a:srgbClr val="5F497A"/>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0" name="Google Shape;820;p38"/>
          <p:cNvSpPr txBox="1"/>
          <p:nvPr/>
        </p:nvSpPr>
        <p:spPr>
          <a:xfrm>
            <a:off x="6088224" y="6194495"/>
            <a:ext cx="282717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www.ashland.edu/ccp</a:t>
            </a:r>
            <a:endParaRPr b="0" i="0" sz="1400" u="none" cap="none" strike="noStrike">
              <a:solidFill>
                <a:srgbClr val="000000"/>
              </a:solidFill>
              <a:latin typeface="Arial"/>
              <a:ea typeface="Arial"/>
              <a:cs typeface="Arial"/>
              <a:sym typeface="Arial"/>
            </a:endParaRPr>
          </a:p>
        </p:txBody>
      </p:sp>
      <p:sp>
        <p:nvSpPr>
          <p:cNvPr id="821" name="Google Shape;821;p38"/>
          <p:cNvSpPr txBox="1"/>
          <p:nvPr/>
        </p:nvSpPr>
        <p:spPr>
          <a:xfrm>
            <a:off x="4787397" y="1555824"/>
            <a:ext cx="3968368" cy="446276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Calibri"/>
                <a:ea typeface="Calibri"/>
                <a:cs typeface="Calibri"/>
                <a:sym typeface="Calibri"/>
              </a:rPr>
              <a:t>On Our Main Campus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Calibri"/>
                <a:ea typeface="Calibri"/>
                <a:cs typeface="Calibri"/>
                <a:sym typeface="Calibri"/>
              </a:rPr>
              <a:t>Online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Calibri"/>
                <a:ea typeface="Calibri"/>
                <a:cs typeface="Calibri"/>
                <a:sym typeface="Calibri"/>
              </a:rPr>
              <a:t>At a Partnering High School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The full </a:t>
            </a:r>
            <a:r>
              <a:rPr b="1" i="0" lang="en-US" sz="2400" u="none" cap="none" strike="noStrike">
                <a:solidFill>
                  <a:schemeClr val="dk1"/>
                </a:solidFill>
                <a:latin typeface="Calibri"/>
                <a:ea typeface="Calibri"/>
                <a:cs typeface="Calibri"/>
                <a:sym typeface="Calibri"/>
              </a:rPr>
              <a:t>Associate of Arts in General Studies</a:t>
            </a:r>
            <a:r>
              <a:rPr b="0" i="0" lang="en-US" sz="2400" u="none" cap="none" strike="noStrike">
                <a:solidFill>
                  <a:schemeClr val="dk1"/>
                </a:solidFill>
                <a:latin typeface="Calibri"/>
                <a:ea typeface="Calibri"/>
                <a:cs typeface="Calibri"/>
                <a:sym typeface="Calibri"/>
              </a:rPr>
              <a:t> degree is available online with </a:t>
            </a:r>
            <a:r>
              <a:rPr b="0" i="0" lang="en-US" sz="2400" u="sng" cap="none" strike="noStrike">
                <a:solidFill>
                  <a:schemeClr val="dk1"/>
                </a:solidFill>
                <a:latin typeface="Calibri"/>
                <a:ea typeface="Calibri"/>
                <a:cs typeface="Calibri"/>
                <a:sym typeface="Calibri"/>
              </a:rPr>
              <a:t>priority registration</a:t>
            </a:r>
            <a:r>
              <a:rPr b="0" i="0" lang="en-US" sz="2400" u="none" cap="none" strike="noStrike">
                <a:solidFill>
                  <a:schemeClr val="dk1"/>
                </a:solidFill>
                <a:latin typeface="Calibri"/>
                <a:ea typeface="Calibri"/>
                <a:cs typeface="Calibri"/>
                <a:sym typeface="Calibri"/>
              </a:rPr>
              <a:t> for CCP students!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NOTE: A student eligible to participate in College Credit Plus and admitted to a college/university will enroll in actual college courses, which may include “mature subject matter” that will not be modified based on College Credit Plus enrollee participation regardless of where instruction occurs (Ohio Revised Code 3365.035).</a:t>
            </a:r>
            <a:endParaRPr b="0" i="0" sz="1400" u="none" cap="none" strike="noStrike">
              <a:solidFill>
                <a:srgbClr val="000000"/>
              </a:solidFill>
              <a:latin typeface="Arial"/>
              <a:ea typeface="Arial"/>
              <a:cs typeface="Arial"/>
              <a:sym typeface="Arial"/>
            </a:endParaRPr>
          </a:p>
        </p:txBody>
      </p:sp>
      <p:pic>
        <p:nvPicPr>
          <p:cNvPr id="822" name="Google Shape;822;p38"/>
          <p:cNvPicPr preferRelativeResize="0"/>
          <p:nvPr/>
        </p:nvPicPr>
        <p:blipFill rotWithShape="1">
          <a:blip r:embed="rId5">
            <a:alphaModFix/>
          </a:blip>
          <a:srcRect b="0" l="0" r="0" t="0"/>
          <a:stretch/>
        </p:blipFill>
        <p:spPr>
          <a:xfrm rot="-780728">
            <a:off x="497778" y="2317053"/>
            <a:ext cx="3680673" cy="2380277"/>
          </a:xfrm>
          <a:prstGeom prst="rect">
            <a:avLst/>
          </a:prstGeom>
          <a:noFill/>
          <a:ln cap="flat" cmpd="sng" w="9525">
            <a:solidFill>
              <a:srgbClr val="4A2782"/>
            </a:solidFill>
            <a:prstDash val="solid"/>
            <a:round/>
            <a:headEnd len="sm" w="sm" type="none"/>
            <a:tailEnd len="sm" w="sm" type="none"/>
          </a:ln>
        </p:spPr>
      </p:pic>
      <p:sp>
        <p:nvSpPr>
          <p:cNvPr id="823" name="Google Shape;823;p38"/>
          <p:cNvSpPr txBox="1"/>
          <p:nvPr/>
        </p:nvSpPr>
        <p:spPr>
          <a:xfrm rot="-780728">
            <a:off x="105053" y="1735069"/>
            <a:ext cx="391177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Find sample pathways and the Level One Course List in the handbook:</a:t>
            </a:r>
            <a:endParaRPr b="0" i="0" sz="1400" u="none" cap="none" strike="noStrike">
              <a:solidFill>
                <a:srgbClr val="000000"/>
              </a:solidFill>
              <a:latin typeface="Arial"/>
              <a:ea typeface="Arial"/>
              <a:cs typeface="Arial"/>
              <a:sym typeface="Arial"/>
            </a:endParaRPr>
          </a:p>
        </p:txBody>
      </p:sp>
      <p:pic>
        <p:nvPicPr>
          <p:cNvPr id="824" name="Google Shape;824;p38"/>
          <p:cNvPicPr preferRelativeResize="0"/>
          <p:nvPr/>
        </p:nvPicPr>
        <p:blipFill rotWithShape="1">
          <a:blip r:embed="rId6">
            <a:alphaModFix/>
          </a:blip>
          <a:srcRect b="0" l="0" r="0" t="0"/>
          <a:stretch/>
        </p:blipFill>
        <p:spPr>
          <a:xfrm rot="492288">
            <a:off x="2185480" y="3884980"/>
            <a:ext cx="1870933" cy="187952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pic>
        <p:nvPicPr>
          <p:cNvPr descr="seal_pp_slide.jpg" id="829" name="Google Shape;829;p39"/>
          <p:cNvPicPr preferRelativeResize="0"/>
          <p:nvPr/>
        </p:nvPicPr>
        <p:blipFill rotWithShape="1">
          <a:blip r:embed="rId3">
            <a:alphaModFix/>
          </a:blip>
          <a:srcRect b="0" l="0" r="0" t="0"/>
          <a:stretch/>
        </p:blipFill>
        <p:spPr>
          <a:xfrm>
            <a:off x="-3" y="-33854"/>
            <a:ext cx="9144000" cy="6858000"/>
          </a:xfrm>
          <a:prstGeom prst="rect">
            <a:avLst/>
          </a:prstGeom>
          <a:noFill/>
          <a:ln>
            <a:noFill/>
          </a:ln>
        </p:spPr>
      </p:pic>
      <p:sp>
        <p:nvSpPr>
          <p:cNvPr id="830" name="Google Shape;830;p39"/>
          <p:cNvSpPr txBox="1"/>
          <p:nvPr/>
        </p:nvSpPr>
        <p:spPr>
          <a:xfrm>
            <a:off x="0" y="814436"/>
            <a:ext cx="9144000" cy="3468832"/>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800"/>
              <a:buFont typeface="Calibri"/>
              <a:buNone/>
            </a:pPr>
            <a:r>
              <a:t/>
            </a:r>
            <a:endParaRPr b="1" i="0" sz="4800" u="none" cap="none" strike="noStrike">
              <a:solidFill>
                <a:srgbClr val="7030A0"/>
              </a:solidFill>
              <a:latin typeface="Arial"/>
              <a:ea typeface="Arial"/>
              <a:cs typeface="Arial"/>
              <a:sym typeface="Arial"/>
            </a:endParaRPr>
          </a:p>
        </p:txBody>
      </p:sp>
      <p:pic>
        <p:nvPicPr>
          <p:cNvPr id="831" name="Google Shape;831;p39"/>
          <p:cNvPicPr preferRelativeResize="0"/>
          <p:nvPr/>
        </p:nvPicPr>
        <p:blipFill rotWithShape="1">
          <a:blip r:embed="rId4">
            <a:alphaModFix/>
          </a:blip>
          <a:srcRect b="1" l="51616" r="0" t="-10692"/>
          <a:stretch/>
        </p:blipFill>
        <p:spPr>
          <a:xfrm>
            <a:off x="-2" y="416503"/>
            <a:ext cx="9144001" cy="1015129"/>
          </a:xfrm>
          <a:prstGeom prst="rect">
            <a:avLst/>
          </a:prstGeom>
          <a:noFill/>
          <a:ln>
            <a:noFill/>
          </a:ln>
        </p:spPr>
      </p:pic>
      <p:sp>
        <p:nvSpPr>
          <p:cNvPr id="832" name="Google Shape;832;p39"/>
          <p:cNvSpPr txBox="1"/>
          <p:nvPr>
            <p:ph type="ctrTitle"/>
          </p:nvPr>
        </p:nvSpPr>
        <p:spPr>
          <a:xfrm>
            <a:off x="761383" y="285991"/>
            <a:ext cx="7621228" cy="1276151"/>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Font typeface="Century"/>
              <a:buNone/>
            </a:pPr>
            <a:r>
              <a:rPr b="1" lang="en-US" sz="3600">
                <a:solidFill>
                  <a:schemeClr val="lt1"/>
                </a:solidFill>
                <a:latin typeface="Century"/>
                <a:ea typeface="Century"/>
                <a:cs typeface="Century"/>
                <a:sym typeface="Century"/>
              </a:rPr>
              <a:t>MORE THAN FREE TUITION</a:t>
            </a:r>
            <a:endParaRPr/>
          </a:p>
        </p:txBody>
      </p:sp>
      <p:sp>
        <p:nvSpPr>
          <p:cNvPr id="833" name="Google Shape;833;p39"/>
          <p:cNvSpPr/>
          <p:nvPr/>
        </p:nvSpPr>
        <p:spPr>
          <a:xfrm>
            <a:off x="6008914" y="6120882"/>
            <a:ext cx="2985796" cy="516558"/>
          </a:xfrm>
          <a:prstGeom prst="rect">
            <a:avLst/>
          </a:prstGeom>
          <a:solidFill>
            <a:srgbClr val="5F497A"/>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4" name="Google Shape;834;p39"/>
          <p:cNvSpPr txBox="1"/>
          <p:nvPr/>
        </p:nvSpPr>
        <p:spPr>
          <a:xfrm>
            <a:off x="6088224" y="6194495"/>
            <a:ext cx="282717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www.ashland.edu/ccp</a:t>
            </a:r>
            <a:endParaRPr b="0" i="0" sz="1400" u="none" cap="none" strike="noStrike">
              <a:solidFill>
                <a:srgbClr val="000000"/>
              </a:solidFill>
              <a:latin typeface="Arial"/>
              <a:ea typeface="Arial"/>
              <a:cs typeface="Arial"/>
              <a:sym typeface="Arial"/>
            </a:endParaRPr>
          </a:p>
        </p:txBody>
      </p:sp>
      <p:sp>
        <p:nvSpPr>
          <p:cNvPr id="835" name="Google Shape;835;p39"/>
          <p:cNvSpPr txBox="1"/>
          <p:nvPr/>
        </p:nvSpPr>
        <p:spPr>
          <a:xfrm>
            <a:off x="420420" y="5109356"/>
            <a:ext cx="4787593" cy="58477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Calibri"/>
                <a:ea typeface="Calibri"/>
                <a:cs typeface="Calibri"/>
                <a:sym typeface="Calibri"/>
              </a:rPr>
              <a:t>*CCP students are not eligible to hold an organizational</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Calibri"/>
                <a:ea typeface="Calibri"/>
                <a:cs typeface="Calibri"/>
                <a:sym typeface="Calibri"/>
              </a:rPr>
              <a:t>  office or join fraternities/sororities.</a:t>
            </a:r>
            <a:endParaRPr b="0" i="0" sz="1400" u="none" cap="none" strike="noStrike">
              <a:solidFill>
                <a:srgbClr val="000000"/>
              </a:solidFill>
              <a:latin typeface="Arial"/>
              <a:ea typeface="Arial"/>
              <a:cs typeface="Arial"/>
              <a:sym typeface="Arial"/>
            </a:endParaRPr>
          </a:p>
        </p:txBody>
      </p:sp>
      <p:pic>
        <p:nvPicPr>
          <p:cNvPr id="836" name="Google Shape;836;p39"/>
          <p:cNvPicPr preferRelativeResize="0"/>
          <p:nvPr/>
        </p:nvPicPr>
        <p:blipFill rotWithShape="1">
          <a:blip r:embed="rId5">
            <a:alphaModFix/>
          </a:blip>
          <a:srcRect b="0" l="0" r="0" t="0"/>
          <a:stretch/>
        </p:blipFill>
        <p:spPr>
          <a:xfrm>
            <a:off x="245517" y="1603021"/>
            <a:ext cx="5137400" cy="2607441"/>
          </a:xfrm>
          <a:prstGeom prst="rect">
            <a:avLst/>
          </a:prstGeom>
          <a:noFill/>
          <a:ln>
            <a:noFill/>
          </a:ln>
        </p:spPr>
      </p:pic>
      <p:pic>
        <p:nvPicPr>
          <p:cNvPr id="837" name="Google Shape;837;p39"/>
          <p:cNvPicPr preferRelativeResize="0"/>
          <p:nvPr/>
        </p:nvPicPr>
        <p:blipFill rotWithShape="1">
          <a:blip r:embed="rId6">
            <a:alphaModFix/>
          </a:blip>
          <a:srcRect b="0" l="0" r="0" t="0"/>
          <a:stretch/>
        </p:blipFill>
        <p:spPr>
          <a:xfrm rot="-362563">
            <a:off x="1557883" y="3273105"/>
            <a:ext cx="2616185" cy="1694833"/>
          </a:xfrm>
          <a:prstGeom prst="rect">
            <a:avLst/>
          </a:prstGeom>
          <a:noFill/>
          <a:ln>
            <a:noFill/>
          </a:ln>
        </p:spPr>
      </p:pic>
      <p:sp>
        <p:nvSpPr>
          <p:cNvPr id="838" name="Google Shape;838;p39"/>
          <p:cNvSpPr txBox="1"/>
          <p:nvPr/>
        </p:nvSpPr>
        <p:spPr>
          <a:xfrm>
            <a:off x="5486434" y="1667447"/>
            <a:ext cx="3508276"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Library Resources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Tutoring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Computer Lab Printing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FREE Home Athletic Events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Clubs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Organizations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Local Discounts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Rec Center </a:t>
            </a:r>
            <a:r>
              <a:rPr b="0" i="0" lang="en-US" sz="1800" u="none" cap="none" strike="noStrike">
                <a:solidFill>
                  <a:schemeClr val="dk1"/>
                </a:solidFill>
                <a:latin typeface="Calibri"/>
                <a:ea typeface="Calibri"/>
                <a:cs typeface="Calibri"/>
                <a:sym typeface="Calibri"/>
              </a:rPr>
              <a:t>(21FA pilot program)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Load money on your Eagle Card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     to purchase campus food.</a:t>
            </a:r>
            <a:endParaRPr b="0" i="0" sz="1400" u="none" cap="none" strike="noStrike">
              <a:solidFill>
                <a:srgbClr val="000000"/>
              </a:solidFill>
              <a:latin typeface="Arial"/>
              <a:ea typeface="Arial"/>
              <a:cs typeface="Arial"/>
              <a:sym typeface="Arial"/>
            </a:endParaRPr>
          </a:p>
        </p:txBody>
      </p:sp>
      <p:sp>
        <p:nvSpPr>
          <p:cNvPr id="839" name="Google Shape;839;p39"/>
          <p:cNvSpPr txBox="1"/>
          <p:nvPr/>
        </p:nvSpPr>
        <p:spPr>
          <a:xfrm>
            <a:off x="4114800" y="2710542"/>
            <a:ext cx="914400" cy="914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40" name="Google Shape;840;p39"/>
          <p:cNvSpPr txBox="1"/>
          <p:nvPr/>
        </p:nvSpPr>
        <p:spPr>
          <a:xfrm>
            <a:off x="5480077" y="4681201"/>
            <a:ext cx="2439850"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AU was ranked by the college comparison site, Niche, in the top 16 of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2022 Best Food </a:t>
            </a:r>
            <a:r>
              <a:rPr b="0" i="0" lang="en-US" sz="1600" u="none" cap="none" strike="noStrike">
                <a:solidFill>
                  <a:schemeClr val="dk1"/>
                </a:solidFill>
                <a:latin typeface="Calibri"/>
                <a:ea typeface="Calibri"/>
                <a:cs typeface="Calibri"/>
                <a:sym typeface="Calibri"/>
              </a:rPr>
              <a:t>rankings! </a:t>
            </a:r>
            <a:endParaRPr b="0" i="0" sz="1400" u="none" cap="none" strike="noStrike">
              <a:solidFill>
                <a:srgbClr val="000000"/>
              </a:solidFill>
              <a:latin typeface="Arial"/>
              <a:ea typeface="Arial"/>
              <a:cs typeface="Arial"/>
              <a:sym typeface="Arial"/>
            </a:endParaRPr>
          </a:p>
        </p:txBody>
      </p:sp>
      <p:sp>
        <p:nvSpPr>
          <p:cNvPr id="841" name="Google Shape;841;p39"/>
          <p:cNvSpPr/>
          <p:nvPr/>
        </p:nvSpPr>
        <p:spPr>
          <a:xfrm>
            <a:off x="7801472" y="4681200"/>
            <a:ext cx="1035156" cy="1178937"/>
          </a:xfrm>
          <a:prstGeom prst="flowChartOffpageConnector">
            <a:avLst/>
          </a:prstGeom>
          <a:solidFill>
            <a:srgbClr val="FFC72B"/>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42" name="Google Shape;842;p39"/>
          <p:cNvPicPr preferRelativeResize="0"/>
          <p:nvPr/>
        </p:nvPicPr>
        <p:blipFill rotWithShape="1">
          <a:blip r:embed="rId7">
            <a:alphaModFix/>
          </a:blip>
          <a:srcRect b="0" l="0" r="0" t="0"/>
          <a:stretch/>
        </p:blipFill>
        <p:spPr>
          <a:xfrm>
            <a:off x="7629534" y="4684942"/>
            <a:ext cx="1379031" cy="1152476"/>
          </a:xfrm>
          <a:prstGeom prst="rect">
            <a:avLst/>
          </a:prstGeom>
          <a:noFill/>
          <a:ln>
            <a:noFill/>
          </a:ln>
        </p:spPr>
      </p:pic>
      <p:sp>
        <p:nvSpPr>
          <p:cNvPr id="843" name="Google Shape;843;p39"/>
          <p:cNvSpPr/>
          <p:nvPr/>
        </p:nvSpPr>
        <p:spPr>
          <a:xfrm>
            <a:off x="2865975" y="6114564"/>
            <a:ext cx="2985796" cy="516558"/>
          </a:xfrm>
          <a:prstGeom prst="rect">
            <a:avLst/>
          </a:prstGeom>
          <a:solidFill>
            <a:srgbClr val="5F497A"/>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4" name="Google Shape;844;p39"/>
          <p:cNvSpPr txBox="1"/>
          <p:nvPr/>
        </p:nvSpPr>
        <p:spPr>
          <a:xfrm>
            <a:off x="2865975" y="6188409"/>
            <a:ext cx="298579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www.ashland.edu/engage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4"/>
          <p:cNvSpPr txBox="1"/>
          <p:nvPr>
            <p:ph type="title"/>
          </p:nvPr>
        </p:nvSpPr>
        <p:spPr>
          <a:xfrm>
            <a:off x="800099" y="844311"/>
            <a:ext cx="7543800" cy="881059"/>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n-US" sz="3600"/>
              <a:t>What is College Credit Plus?</a:t>
            </a:r>
            <a:endParaRPr/>
          </a:p>
        </p:txBody>
      </p:sp>
      <p:sp>
        <p:nvSpPr>
          <p:cNvPr id="551" name="Google Shape;551;p4"/>
          <p:cNvSpPr txBox="1"/>
          <p:nvPr>
            <p:ph idx="1" type="body"/>
          </p:nvPr>
        </p:nvSpPr>
        <p:spPr>
          <a:xfrm>
            <a:off x="450803" y="1883212"/>
            <a:ext cx="8929048" cy="3941745"/>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SzPts val="1350"/>
              <a:buNone/>
            </a:pPr>
            <a:r>
              <a:rPr b="1" lang="en-US" sz="1350">
                <a:latin typeface="Calibri"/>
                <a:ea typeface="Calibri"/>
                <a:cs typeface="Calibri"/>
                <a:sym typeface="Calibri"/>
              </a:rPr>
              <a:t>           Students in Grades 7 through 12:</a:t>
            </a:r>
            <a:endParaRPr/>
          </a:p>
          <a:p>
            <a:pPr indent="0" lvl="0" marL="0" rtl="0" algn="l">
              <a:lnSpc>
                <a:spcPct val="100000"/>
              </a:lnSpc>
              <a:spcBef>
                <a:spcPts val="650"/>
              </a:spcBef>
              <a:spcAft>
                <a:spcPts val="0"/>
              </a:spcAft>
              <a:buSzPts val="450"/>
              <a:buNone/>
            </a:pPr>
            <a:r>
              <a:t/>
            </a:r>
            <a:endParaRPr b="1" sz="450">
              <a:latin typeface="Calibri"/>
              <a:ea typeface="Calibri"/>
              <a:cs typeface="Calibri"/>
              <a:sym typeface="Calibri"/>
            </a:endParaRPr>
          </a:p>
          <a:p>
            <a:pPr indent="-346471" lvl="2" marL="726632" rtl="0" algn="l">
              <a:lnSpc>
                <a:spcPct val="90000"/>
              </a:lnSpc>
              <a:spcBef>
                <a:spcPts val="650"/>
              </a:spcBef>
              <a:spcAft>
                <a:spcPts val="0"/>
              </a:spcAft>
              <a:buSzPts val="1275"/>
              <a:buFont typeface="Noto Sans Symbols"/>
              <a:buChar char="▪"/>
            </a:pPr>
            <a:r>
              <a:rPr lang="en-US" sz="1275">
                <a:latin typeface="Calibri"/>
                <a:ea typeface="Calibri"/>
                <a:cs typeface="Calibri"/>
                <a:sym typeface="Calibri"/>
              </a:rPr>
              <a:t>Must be Ohio residents</a:t>
            </a:r>
            <a:endParaRPr/>
          </a:p>
          <a:p>
            <a:pPr indent="-346471" lvl="2" marL="726632" rtl="0" algn="l">
              <a:lnSpc>
                <a:spcPct val="90000"/>
              </a:lnSpc>
              <a:spcBef>
                <a:spcPts val="850"/>
              </a:spcBef>
              <a:spcAft>
                <a:spcPts val="0"/>
              </a:spcAft>
              <a:buSzPts val="1275"/>
              <a:buFont typeface="Noto Sans Symbols"/>
              <a:buChar char="▪"/>
            </a:pPr>
            <a:r>
              <a:rPr lang="en-US" sz="1275">
                <a:latin typeface="Calibri"/>
                <a:ea typeface="Calibri"/>
                <a:cs typeface="Calibri"/>
                <a:sym typeface="Calibri"/>
              </a:rPr>
              <a:t>Attend an Ohio secondary school (public or private) or </a:t>
            </a:r>
            <a:endParaRPr/>
          </a:p>
          <a:p>
            <a:pPr indent="-346471" lvl="2" marL="726632" rtl="0" algn="l">
              <a:lnSpc>
                <a:spcPct val="90000"/>
              </a:lnSpc>
              <a:spcBef>
                <a:spcPts val="850"/>
              </a:spcBef>
              <a:spcAft>
                <a:spcPts val="0"/>
              </a:spcAft>
              <a:buSzPts val="1275"/>
              <a:buFont typeface="Noto Sans Symbols"/>
              <a:buChar char="▪"/>
            </a:pPr>
            <a:r>
              <a:rPr lang="en-US" sz="1275">
                <a:latin typeface="Calibri"/>
                <a:ea typeface="Calibri"/>
                <a:cs typeface="Calibri"/>
                <a:sym typeface="Calibri"/>
              </a:rPr>
              <a:t>Receive homeschooling instruction</a:t>
            </a:r>
            <a:endParaRPr/>
          </a:p>
          <a:p>
            <a:pPr indent="-346471" lvl="2" marL="726632" rtl="0" algn="l">
              <a:lnSpc>
                <a:spcPct val="90000"/>
              </a:lnSpc>
              <a:spcBef>
                <a:spcPts val="850"/>
              </a:spcBef>
              <a:spcAft>
                <a:spcPts val="0"/>
              </a:spcAft>
              <a:buSzPts val="1275"/>
              <a:buFont typeface="Noto Sans Symbols"/>
              <a:buChar char="▪"/>
            </a:pPr>
            <a:r>
              <a:rPr lang="en-US" sz="1275">
                <a:latin typeface="Calibri"/>
                <a:ea typeface="Calibri"/>
                <a:cs typeface="Calibri"/>
                <a:sym typeface="Calibri"/>
              </a:rPr>
              <a:t>May apply to any Ohio public college or participating Ohio private college (or approved out-of-state college)</a:t>
            </a:r>
            <a:endParaRPr/>
          </a:p>
          <a:p>
            <a:pPr indent="-346471" lvl="4" marL="1000952" rtl="0" algn="l">
              <a:lnSpc>
                <a:spcPct val="90000"/>
              </a:lnSpc>
              <a:spcBef>
                <a:spcPts val="850"/>
              </a:spcBef>
              <a:spcAft>
                <a:spcPts val="0"/>
              </a:spcAft>
              <a:buSzPts val="1275"/>
              <a:buFont typeface="Noto Sans Symbols"/>
              <a:buChar char="▪"/>
            </a:pPr>
            <a:r>
              <a:rPr lang="en-US" sz="1275">
                <a:latin typeface="Calibri"/>
                <a:ea typeface="Calibri"/>
                <a:cs typeface="Calibri"/>
                <a:sym typeface="Calibri"/>
              </a:rPr>
              <a:t>May apply to multiple colleges</a:t>
            </a:r>
            <a:endParaRPr/>
          </a:p>
          <a:p>
            <a:pPr indent="-346471" lvl="4" marL="1000952" rtl="0" algn="l">
              <a:lnSpc>
                <a:spcPct val="90000"/>
              </a:lnSpc>
              <a:spcBef>
                <a:spcPts val="850"/>
              </a:spcBef>
              <a:spcAft>
                <a:spcPts val="0"/>
              </a:spcAft>
              <a:buSzPts val="1275"/>
              <a:buFont typeface="Noto Sans Symbols"/>
              <a:buChar char="▪"/>
            </a:pPr>
            <a:r>
              <a:rPr lang="en-US" sz="1275">
                <a:latin typeface="Calibri"/>
                <a:ea typeface="Calibri"/>
                <a:cs typeface="Calibri"/>
                <a:sym typeface="Calibri"/>
              </a:rPr>
              <a:t>May attend multiple colleges</a:t>
            </a:r>
            <a:endParaRPr/>
          </a:p>
          <a:p>
            <a:pPr indent="-346471" lvl="2" marL="726632" rtl="0" algn="l">
              <a:lnSpc>
                <a:spcPct val="90000"/>
              </a:lnSpc>
              <a:spcBef>
                <a:spcPts val="850"/>
              </a:spcBef>
              <a:spcAft>
                <a:spcPts val="0"/>
              </a:spcAft>
              <a:buSzPts val="1275"/>
              <a:buFont typeface="Noto Sans Symbols"/>
              <a:buChar char="▪"/>
            </a:pPr>
            <a:r>
              <a:rPr lang="en-US" sz="1275">
                <a:latin typeface="Calibri"/>
                <a:ea typeface="Calibri"/>
                <a:cs typeface="Calibri"/>
                <a:sym typeface="Calibri"/>
              </a:rPr>
              <a:t>Must complete an assessment exam and be determined “eligible” based on exam scores for CCP</a:t>
            </a:r>
            <a:endParaRPr/>
          </a:p>
          <a:p>
            <a:pPr indent="-346471" lvl="2" marL="726632" rtl="0" algn="l">
              <a:lnSpc>
                <a:spcPct val="90000"/>
              </a:lnSpc>
              <a:spcBef>
                <a:spcPts val="850"/>
              </a:spcBef>
              <a:spcAft>
                <a:spcPts val="0"/>
              </a:spcAft>
              <a:buSzPts val="1275"/>
              <a:buFont typeface="Noto Sans Symbols"/>
              <a:buChar char="▪"/>
            </a:pPr>
            <a:r>
              <a:rPr lang="en-US" sz="1275">
                <a:latin typeface="Calibri"/>
                <a:ea typeface="Calibri"/>
                <a:cs typeface="Calibri"/>
                <a:sym typeface="Calibri"/>
              </a:rPr>
              <a:t>*NOTE: Additional options for “eligible” determination are being considered, but will not be finalized until spring of 2022*</a:t>
            </a:r>
            <a:endParaRPr/>
          </a:p>
          <a:p>
            <a:pPr indent="-346471" lvl="2" marL="726632" rtl="0" algn="l">
              <a:lnSpc>
                <a:spcPct val="90000"/>
              </a:lnSpc>
              <a:spcBef>
                <a:spcPts val="850"/>
              </a:spcBef>
              <a:spcAft>
                <a:spcPts val="0"/>
              </a:spcAft>
              <a:buSzPts val="1275"/>
              <a:buFont typeface="Noto Sans Symbols"/>
              <a:buChar char="▪"/>
            </a:pPr>
            <a:r>
              <a:rPr lang="en-US" sz="1275">
                <a:latin typeface="Calibri"/>
                <a:ea typeface="Calibri"/>
                <a:cs typeface="Calibri"/>
                <a:sym typeface="Calibri"/>
              </a:rPr>
              <a:t>Discuss this with a college advisor</a:t>
            </a:r>
            <a:endParaRPr/>
          </a:p>
          <a:p>
            <a:pPr indent="-346471" lvl="2" marL="726632" rtl="0" algn="l">
              <a:lnSpc>
                <a:spcPct val="90000"/>
              </a:lnSpc>
              <a:spcBef>
                <a:spcPts val="850"/>
              </a:spcBef>
              <a:spcAft>
                <a:spcPts val="0"/>
              </a:spcAft>
              <a:buSzPts val="1275"/>
              <a:buFont typeface="Noto Sans Symbols"/>
              <a:buChar char="▪"/>
            </a:pPr>
            <a:r>
              <a:rPr lang="en-US" sz="1275">
                <a:latin typeface="Calibri"/>
                <a:ea typeface="Calibri"/>
                <a:cs typeface="Calibri"/>
                <a:sym typeface="Calibri"/>
              </a:rPr>
              <a:t>May choose from a variety of college-level courses</a:t>
            </a:r>
            <a:endParaRPr/>
          </a:p>
          <a:p>
            <a:pPr indent="-228600" lvl="5" marL="1100000" rtl="0" algn="l">
              <a:lnSpc>
                <a:spcPct val="100000"/>
              </a:lnSpc>
              <a:spcBef>
                <a:spcPts val="400"/>
              </a:spcBef>
              <a:spcAft>
                <a:spcPts val="0"/>
              </a:spcAft>
              <a:buSzPts val="1275"/>
              <a:buFont typeface="Noto Sans Symbols"/>
              <a:buChar char="▪"/>
            </a:pPr>
            <a:r>
              <a:rPr lang="en-US" sz="1275">
                <a:latin typeface="Calibri"/>
                <a:ea typeface="Calibri"/>
                <a:cs typeface="Calibri"/>
                <a:sym typeface="Calibri"/>
              </a:rPr>
              <a:t>As determined by placement testing &amp; course eligibility rules</a:t>
            </a:r>
            <a:endParaRPr/>
          </a:p>
          <a:p>
            <a:pPr indent="-296434" lvl="1" marL="589472" rtl="0" algn="l">
              <a:lnSpc>
                <a:spcPct val="90000"/>
              </a:lnSpc>
              <a:spcBef>
                <a:spcPts val="850"/>
              </a:spcBef>
              <a:spcAft>
                <a:spcPts val="0"/>
              </a:spcAft>
              <a:buSzPts val="788"/>
              <a:buFont typeface="Noto Sans Symbols"/>
              <a:buNone/>
            </a:pPr>
            <a:r>
              <a:t/>
            </a:r>
            <a:endParaRPr b="1" sz="788">
              <a:latin typeface="Calibri"/>
              <a:ea typeface="Calibri"/>
              <a:cs typeface="Calibri"/>
              <a:sym typeface="Calibri"/>
            </a:endParaRPr>
          </a:p>
        </p:txBody>
      </p:sp>
      <p:pic>
        <p:nvPicPr>
          <p:cNvPr id="552" name="Google Shape;552;p4"/>
          <p:cNvPicPr preferRelativeResize="0"/>
          <p:nvPr/>
        </p:nvPicPr>
        <p:blipFill rotWithShape="1">
          <a:blip r:embed="rId3">
            <a:alphaModFix/>
          </a:blip>
          <a:srcRect b="0" l="0" r="0" t="0"/>
          <a:stretch/>
        </p:blipFill>
        <p:spPr>
          <a:xfrm>
            <a:off x="3232526" y="5508151"/>
            <a:ext cx="2678947" cy="47464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descr="seal_pp_slide.jpg" id="849" name="Google Shape;849;p40"/>
          <p:cNvPicPr preferRelativeResize="0"/>
          <p:nvPr/>
        </p:nvPicPr>
        <p:blipFill rotWithShape="1">
          <a:blip r:embed="rId3">
            <a:alphaModFix/>
          </a:blip>
          <a:srcRect b="0" l="0" r="0" t="0"/>
          <a:stretch/>
        </p:blipFill>
        <p:spPr>
          <a:xfrm>
            <a:off x="-3" y="-33854"/>
            <a:ext cx="9144000" cy="6858000"/>
          </a:xfrm>
          <a:prstGeom prst="rect">
            <a:avLst/>
          </a:prstGeom>
          <a:noFill/>
          <a:ln>
            <a:noFill/>
          </a:ln>
        </p:spPr>
      </p:pic>
      <p:sp>
        <p:nvSpPr>
          <p:cNvPr id="850" name="Google Shape;850;p40"/>
          <p:cNvSpPr txBox="1"/>
          <p:nvPr/>
        </p:nvSpPr>
        <p:spPr>
          <a:xfrm>
            <a:off x="0" y="814436"/>
            <a:ext cx="9144000" cy="3468832"/>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800"/>
              <a:buFont typeface="Calibri"/>
              <a:buNone/>
            </a:pPr>
            <a:r>
              <a:t/>
            </a:r>
            <a:endParaRPr b="1" i="0" sz="4800" u="none" cap="none" strike="noStrike">
              <a:solidFill>
                <a:srgbClr val="7030A0"/>
              </a:solidFill>
              <a:latin typeface="Arial"/>
              <a:ea typeface="Arial"/>
              <a:cs typeface="Arial"/>
              <a:sym typeface="Arial"/>
            </a:endParaRPr>
          </a:p>
        </p:txBody>
      </p:sp>
      <p:pic>
        <p:nvPicPr>
          <p:cNvPr id="851" name="Google Shape;851;p40"/>
          <p:cNvPicPr preferRelativeResize="0"/>
          <p:nvPr/>
        </p:nvPicPr>
        <p:blipFill rotWithShape="1">
          <a:blip r:embed="rId4">
            <a:alphaModFix/>
          </a:blip>
          <a:srcRect b="1" l="51616" r="0" t="-10692"/>
          <a:stretch/>
        </p:blipFill>
        <p:spPr>
          <a:xfrm>
            <a:off x="-2" y="416503"/>
            <a:ext cx="9144001" cy="1015129"/>
          </a:xfrm>
          <a:prstGeom prst="rect">
            <a:avLst/>
          </a:prstGeom>
          <a:noFill/>
          <a:ln>
            <a:noFill/>
          </a:ln>
        </p:spPr>
      </p:pic>
      <p:sp>
        <p:nvSpPr>
          <p:cNvPr id="852" name="Google Shape;852;p40"/>
          <p:cNvSpPr txBox="1"/>
          <p:nvPr>
            <p:ph type="ctrTitle"/>
          </p:nvPr>
        </p:nvSpPr>
        <p:spPr>
          <a:xfrm>
            <a:off x="1215401" y="356748"/>
            <a:ext cx="6713192" cy="1276151"/>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Font typeface="Century"/>
              <a:buNone/>
            </a:pPr>
            <a:r>
              <a:rPr b="1" lang="en-US" sz="3600">
                <a:solidFill>
                  <a:schemeClr val="lt1"/>
                </a:solidFill>
                <a:latin typeface="Century"/>
                <a:ea typeface="Century"/>
                <a:cs typeface="Century"/>
                <a:sym typeface="Century"/>
              </a:rPr>
              <a:t>HOW TO PARTICIPATE</a:t>
            </a:r>
            <a:endParaRPr/>
          </a:p>
        </p:txBody>
      </p:sp>
      <p:sp>
        <p:nvSpPr>
          <p:cNvPr id="853" name="Google Shape;853;p40"/>
          <p:cNvSpPr/>
          <p:nvPr/>
        </p:nvSpPr>
        <p:spPr>
          <a:xfrm>
            <a:off x="6008914" y="6120882"/>
            <a:ext cx="2985796" cy="516558"/>
          </a:xfrm>
          <a:prstGeom prst="rect">
            <a:avLst/>
          </a:prstGeom>
          <a:solidFill>
            <a:srgbClr val="5F497A"/>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4" name="Google Shape;854;p40"/>
          <p:cNvSpPr txBox="1"/>
          <p:nvPr/>
        </p:nvSpPr>
        <p:spPr>
          <a:xfrm>
            <a:off x="6088224" y="6194495"/>
            <a:ext cx="282717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www.ashland.edu/ccp</a:t>
            </a:r>
            <a:endParaRPr b="0" i="0" sz="1400" u="none" cap="none" strike="noStrike">
              <a:solidFill>
                <a:srgbClr val="000000"/>
              </a:solidFill>
              <a:latin typeface="Arial"/>
              <a:ea typeface="Arial"/>
              <a:cs typeface="Arial"/>
              <a:sym typeface="Arial"/>
            </a:endParaRPr>
          </a:p>
        </p:txBody>
      </p:sp>
      <p:sp>
        <p:nvSpPr>
          <p:cNvPr id="855" name="Google Shape;855;p40"/>
          <p:cNvSpPr/>
          <p:nvPr/>
        </p:nvSpPr>
        <p:spPr>
          <a:xfrm>
            <a:off x="1460310" y="1763662"/>
            <a:ext cx="1292323" cy="1484313"/>
          </a:xfrm>
          <a:custGeom>
            <a:rect b="b" l="l" r="r" t="t"/>
            <a:pathLst>
              <a:path extrusionOk="0" h="1039018" w="1484312">
                <a:moveTo>
                  <a:pt x="1484312" y="0"/>
                </a:moveTo>
                <a:lnTo>
                  <a:pt x="1484312" y="675362"/>
                </a:lnTo>
                <a:lnTo>
                  <a:pt x="742156" y="1039018"/>
                </a:lnTo>
                <a:lnTo>
                  <a:pt x="0" y="675362"/>
                </a:lnTo>
                <a:lnTo>
                  <a:pt x="0" y="0"/>
                </a:lnTo>
                <a:lnTo>
                  <a:pt x="742156" y="363656"/>
                </a:lnTo>
                <a:lnTo>
                  <a:pt x="1484312" y="0"/>
                </a:lnTo>
                <a:close/>
              </a:path>
            </a:pathLst>
          </a:custGeom>
          <a:solidFill>
            <a:srgbClr val="4A2782"/>
          </a:solidFill>
          <a:ln cap="flat" cmpd="sng" w="25400">
            <a:solidFill>
              <a:srgbClr val="FFC421"/>
            </a:solidFill>
            <a:prstDash val="solid"/>
            <a:round/>
            <a:headEnd len="sm" w="sm" type="none"/>
            <a:tailEnd len="sm" w="sm" type="none"/>
          </a:ln>
        </p:spPr>
        <p:txBody>
          <a:bodyPr anchorCtr="0" anchor="ctr" bIns="534725" lIns="15225" spcFirstLastPara="1" rIns="15225" wrap="square" tIns="534750">
            <a:noAutofit/>
          </a:bodyPr>
          <a:lstStyle/>
          <a:p>
            <a:pPr indent="0" lvl="0" marL="0" marR="0" rtl="0" algn="ctr">
              <a:lnSpc>
                <a:spcPct val="90000"/>
              </a:lnSpc>
              <a:spcBef>
                <a:spcPts val="0"/>
              </a:spcBef>
              <a:spcAft>
                <a:spcPts val="0"/>
              </a:spcAft>
              <a:buClr>
                <a:srgbClr val="FFC421"/>
              </a:buClr>
              <a:buSzPts val="2000"/>
              <a:buFont typeface="Cambria"/>
              <a:buNone/>
            </a:pPr>
            <a:r>
              <a:rPr b="1" i="0" lang="en-US" sz="2000" u="none" cap="none" strike="noStrike">
                <a:solidFill>
                  <a:srgbClr val="FFC421"/>
                </a:solidFill>
                <a:latin typeface="Cambria"/>
                <a:ea typeface="Cambria"/>
                <a:cs typeface="Cambria"/>
                <a:sym typeface="Cambria"/>
              </a:rPr>
              <a:t>APPLY</a:t>
            </a:r>
            <a:endParaRPr b="0" i="0" sz="1400" u="none" cap="none" strike="noStrike">
              <a:solidFill>
                <a:srgbClr val="000000"/>
              </a:solidFill>
              <a:latin typeface="Arial"/>
              <a:ea typeface="Arial"/>
              <a:cs typeface="Arial"/>
              <a:sym typeface="Arial"/>
            </a:endParaRPr>
          </a:p>
        </p:txBody>
      </p:sp>
      <p:sp>
        <p:nvSpPr>
          <p:cNvPr id="856" name="Google Shape;856;p40"/>
          <p:cNvSpPr/>
          <p:nvPr/>
        </p:nvSpPr>
        <p:spPr>
          <a:xfrm>
            <a:off x="2752631" y="1763664"/>
            <a:ext cx="5056981" cy="964803"/>
          </a:xfrm>
          <a:custGeom>
            <a:rect b="b" l="l" r="r" t="t"/>
            <a:pathLst>
              <a:path extrusionOk="0" h="5056981" w="964803">
                <a:moveTo>
                  <a:pt x="964803" y="842850"/>
                </a:moveTo>
                <a:lnTo>
                  <a:pt x="964803" y="4214131"/>
                </a:lnTo>
                <a:cubicBezTo>
                  <a:pt x="964803" y="4679625"/>
                  <a:pt x="951068" y="5056978"/>
                  <a:pt x="934124" y="5056978"/>
                </a:cubicBezTo>
                <a:lnTo>
                  <a:pt x="0" y="5056978"/>
                </a:lnTo>
                <a:lnTo>
                  <a:pt x="0" y="5056978"/>
                </a:lnTo>
                <a:lnTo>
                  <a:pt x="0" y="3"/>
                </a:lnTo>
                <a:lnTo>
                  <a:pt x="0" y="3"/>
                </a:lnTo>
                <a:lnTo>
                  <a:pt x="934124" y="3"/>
                </a:lnTo>
                <a:cubicBezTo>
                  <a:pt x="951068" y="3"/>
                  <a:pt x="964803" y="377356"/>
                  <a:pt x="964803" y="842850"/>
                </a:cubicBezTo>
                <a:close/>
              </a:path>
            </a:pathLst>
          </a:custGeom>
          <a:solidFill>
            <a:schemeClr val="lt1">
              <a:alpha val="89411"/>
            </a:schemeClr>
          </a:solidFill>
          <a:ln cap="flat" cmpd="sng" w="25400">
            <a:solidFill>
              <a:srgbClr val="FFC421"/>
            </a:solidFill>
            <a:prstDash val="solid"/>
            <a:round/>
            <a:headEnd len="sm" w="sm" type="none"/>
            <a:tailEnd len="sm" w="sm" type="none"/>
          </a:ln>
        </p:spPr>
        <p:txBody>
          <a:bodyPr anchorCtr="0" anchor="ctr" bIns="55975" lIns="99550" spcFirstLastPara="1" rIns="55975" wrap="square" tIns="55975">
            <a:noAutofit/>
          </a:bodyPr>
          <a:lstStyle/>
          <a:p>
            <a:pPr indent="0" lvl="1"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4A2782"/>
                </a:solidFill>
                <a:latin typeface="Calibri"/>
                <a:ea typeface="Calibri"/>
                <a:cs typeface="Calibri"/>
                <a:sym typeface="Calibri"/>
              </a:rPr>
              <a:t>Submit the online application by </a:t>
            </a:r>
            <a:r>
              <a:rPr b="1" i="0" lang="en-US" sz="2000" u="none" cap="none" strike="noStrike">
                <a:solidFill>
                  <a:srgbClr val="4A2782"/>
                </a:solidFill>
                <a:latin typeface="Calibri"/>
                <a:ea typeface="Calibri"/>
                <a:cs typeface="Calibri"/>
                <a:sym typeface="Calibri"/>
              </a:rPr>
              <a:t>May 15</a:t>
            </a:r>
            <a:r>
              <a:rPr b="1" baseline="30000" i="0" lang="en-US" sz="2000" u="none" cap="none" strike="noStrike">
                <a:solidFill>
                  <a:srgbClr val="4A2782"/>
                </a:solidFill>
                <a:latin typeface="Calibri"/>
                <a:ea typeface="Calibri"/>
                <a:cs typeface="Calibri"/>
                <a:sym typeface="Calibri"/>
              </a:rPr>
              <a:t>th</a:t>
            </a:r>
            <a:endParaRPr b="0" i="0" sz="1400" u="none" cap="none" strike="noStrike">
              <a:solidFill>
                <a:srgbClr val="000000"/>
              </a:solidFill>
              <a:latin typeface="Arial"/>
              <a:ea typeface="Arial"/>
              <a:cs typeface="Arial"/>
              <a:sym typeface="Arial"/>
            </a:endParaRPr>
          </a:p>
          <a:p>
            <a:pPr indent="0" lvl="1" marL="0" marR="0" rtl="0" algn="l">
              <a:lnSpc>
                <a:spcPct val="90000"/>
              </a:lnSpc>
              <a:spcBef>
                <a:spcPts val="300"/>
              </a:spcBef>
              <a:spcAft>
                <a:spcPts val="0"/>
              </a:spcAft>
              <a:buClr>
                <a:srgbClr val="000000"/>
              </a:buClr>
              <a:buSzPts val="2000"/>
              <a:buFont typeface="Arial"/>
              <a:buNone/>
            </a:pPr>
            <a:r>
              <a:rPr b="0" i="0" lang="en-US" sz="2000" u="none" cap="none" strike="noStrike">
                <a:solidFill>
                  <a:srgbClr val="4A2782"/>
                </a:solidFill>
                <a:latin typeface="Calibri"/>
                <a:ea typeface="Calibri"/>
                <a:cs typeface="Calibri"/>
                <a:sym typeface="Calibri"/>
              </a:rPr>
              <a:t>(for fall start) at </a:t>
            </a:r>
            <a:r>
              <a:rPr b="0" i="0" lang="en-US" sz="2000" u="sng" cap="none" strike="noStrike">
                <a:solidFill>
                  <a:srgbClr val="4A2782"/>
                </a:solidFill>
                <a:latin typeface="Calibri"/>
                <a:ea typeface="Calibri"/>
                <a:cs typeface="Calibri"/>
                <a:sym typeface="Calibri"/>
                <a:hlinkClick r:id="rId5">
                  <a:extLst>
                    <a:ext uri="{A12FA001-AC4F-418D-AE19-62706E023703}">
                      <ahyp:hlinkClr val="tx"/>
                    </a:ext>
                  </a:extLst>
                </a:hlinkClick>
              </a:rPr>
              <a:t>apply.ashland.edu/apply</a:t>
            </a:r>
            <a:endParaRPr b="0" i="0" sz="2000" u="none" cap="none" strike="noStrike">
              <a:solidFill>
                <a:srgbClr val="4A2782"/>
              </a:solidFill>
              <a:latin typeface="Calibri"/>
              <a:ea typeface="Calibri"/>
              <a:cs typeface="Calibri"/>
              <a:sym typeface="Calibri"/>
            </a:endParaRPr>
          </a:p>
        </p:txBody>
      </p:sp>
      <p:sp>
        <p:nvSpPr>
          <p:cNvPr id="857" name="Google Shape;857;p40"/>
          <p:cNvSpPr/>
          <p:nvPr/>
        </p:nvSpPr>
        <p:spPr>
          <a:xfrm>
            <a:off x="1460310" y="3052327"/>
            <a:ext cx="1292322" cy="1484312"/>
          </a:xfrm>
          <a:custGeom>
            <a:rect b="b" l="l" r="r" t="t"/>
            <a:pathLst>
              <a:path extrusionOk="0" h="1039018" w="1484312">
                <a:moveTo>
                  <a:pt x="1484312" y="0"/>
                </a:moveTo>
                <a:lnTo>
                  <a:pt x="1484312" y="675362"/>
                </a:lnTo>
                <a:lnTo>
                  <a:pt x="742156" y="1039018"/>
                </a:lnTo>
                <a:lnTo>
                  <a:pt x="0" y="675362"/>
                </a:lnTo>
                <a:lnTo>
                  <a:pt x="0" y="0"/>
                </a:lnTo>
                <a:lnTo>
                  <a:pt x="742156" y="363656"/>
                </a:lnTo>
                <a:lnTo>
                  <a:pt x="1484312" y="0"/>
                </a:lnTo>
                <a:close/>
              </a:path>
            </a:pathLst>
          </a:custGeom>
          <a:solidFill>
            <a:srgbClr val="4A2782"/>
          </a:solidFill>
          <a:ln cap="flat" cmpd="sng" w="25400">
            <a:solidFill>
              <a:srgbClr val="FFC421"/>
            </a:solidFill>
            <a:prstDash val="solid"/>
            <a:round/>
            <a:headEnd len="sm" w="sm" type="none"/>
            <a:tailEnd len="sm" w="sm" type="none"/>
          </a:ln>
        </p:spPr>
        <p:txBody>
          <a:bodyPr anchorCtr="0" anchor="ctr" bIns="534725" lIns="15225" spcFirstLastPara="1" rIns="15225" wrap="square" tIns="534725">
            <a:noAutofit/>
          </a:bodyPr>
          <a:lstStyle/>
          <a:p>
            <a:pPr indent="0" lvl="0" marL="0" marR="0" rtl="0" algn="ctr">
              <a:lnSpc>
                <a:spcPct val="90000"/>
              </a:lnSpc>
              <a:spcBef>
                <a:spcPts val="0"/>
              </a:spcBef>
              <a:spcAft>
                <a:spcPts val="0"/>
              </a:spcAft>
              <a:buClr>
                <a:srgbClr val="FFC421"/>
              </a:buClr>
              <a:buSzPts val="2000"/>
              <a:buFont typeface="Cambria"/>
              <a:buNone/>
            </a:pPr>
            <a:r>
              <a:rPr b="1" i="0" lang="en-US" sz="2000" u="none" cap="none" strike="noStrike">
                <a:solidFill>
                  <a:srgbClr val="FFC421"/>
                </a:solidFill>
                <a:latin typeface="Cambria"/>
                <a:ea typeface="Cambria"/>
                <a:cs typeface="Cambria"/>
                <a:sym typeface="Cambria"/>
              </a:rPr>
              <a:t>SIGN</a:t>
            </a:r>
            <a:endParaRPr b="0" i="0" sz="1400" u="none" cap="none" strike="noStrike">
              <a:solidFill>
                <a:srgbClr val="000000"/>
              </a:solidFill>
              <a:latin typeface="Arial"/>
              <a:ea typeface="Arial"/>
              <a:cs typeface="Arial"/>
              <a:sym typeface="Arial"/>
            </a:endParaRPr>
          </a:p>
        </p:txBody>
      </p:sp>
      <p:sp>
        <p:nvSpPr>
          <p:cNvPr id="858" name="Google Shape;858;p40"/>
          <p:cNvSpPr/>
          <p:nvPr/>
        </p:nvSpPr>
        <p:spPr>
          <a:xfrm>
            <a:off x="2752631" y="3052328"/>
            <a:ext cx="5056981" cy="964804"/>
          </a:xfrm>
          <a:custGeom>
            <a:rect b="b" l="l" r="r" t="t"/>
            <a:pathLst>
              <a:path extrusionOk="0" h="5056981" w="964803">
                <a:moveTo>
                  <a:pt x="964803" y="842850"/>
                </a:moveTo>
                <a:lnTo>
                  <a:pt x="964803" y="4214131"/>
                </a:lnTo>
                <a:cubicBezTo>
                  <a:pt x="964803" y="4679625"/>
                  <a:pt x="951068" y="5056978"/>
                  <a:pt x="934124" y="5056978"/>
                </a:cubicBezTo>
                <a:lnTo>
                  <a:pt x="0" y="5056978"/>
                </a:lnTo>
                <a:lnTo>
                  <a:pt x="0" y="5056978"/>
                </a:lnTo>
                <a:lnTo>
                  <a:pt x="0" y="3"/>
                </a:lnTo>
                <a:lnTo>
                  <a:pt x="0" y="3"/>
                </a:lnTo>
                <a:lnTo>
                  <a:pt x="934124" y="3"/>
                </a:lnTo>
                <a:cubicBezTo>
                  <a:pt x="951068" y="3"/>
                  <a:pt x="964803" y="377356"/>
                  <a:pt x="964803" y="842850"/>
                </a:cubicBezTo>
                <a:close/>
              </a:path>
            </a:pathLst>
          </a:custGeom>
          <a:solidFill>
            <a:srgbClr val="D2D2D4">
              <a:alpha val="89411"/>
            </a:srgbClr>
          </a:solidFill>
          <a:ln cap="flat" cmpd="sng" w="25400">
            <a:solidFill>
              <a:srgbClr val="FFC421"/>
            </a:solidFill>
            <a:prstDash val="solid"/>
            <a:round/>
            <a:headEnd len="sm" w="sm" type="none"/>
            <a:tailEnd len="sm" w="sm" type="none"/>
          </a:ln>
        </p:spPr>
        <p:txBody>
          <a:bodyPr anchorCtr="0" anchor="ctr" bIns="55975" lIns="99550" spcFirstLastPara="1" rIns="55975" wrap="square" tIns="55975">
            <a:noAutofit/>
          </a:bodyPr>
          <a:lstStyle/>
          <a:p>
            <a:pPr indent="0" lvl="1"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4A2782"/>
                </a:solidFill>
                <a:latin typeface="Calibri"/>
                <a:ea typeface="Calibri"/>
                <a:cs typeface="Calibri"/>
                <a:sym typeface="Calibri"/>
              </a:rPr>
              <a:t>You and your parent/guardian must sign the permission slip inside the application.</a:t>
            </a:r>
            <a:endParaRPr b="0" i="0" sz="1400" u="none" cap="none" strike="noStrike">
              <a:solidFill>
                <a:srgbClr val="000000"/>
              </a:solidFill>
              <a:latin typeface="Arial"/>
              <a:ea typeface="Arial"/>
              <a:cs typeface="Arial"/>
              <a:sym typeface="Arial"/>
            </a:endParaRPr>
          </a:p>
        </p:txBody>
      </p:sp>
      <p:sp>
        <p:nvSpPr>
          <p:cNvPr id="859" name="Google Shape;859;p40"/>
          <p:cNvSpPr/>
          <p:nvPr/>
        </p:nvSpPr>
        <p:spPr>
          <a:xfrm>
            <a:off x="1460310" y="4340991"/>
            <a:ext cx="1292322" cy="1484312"/>
          </a:xfrm>
          <a:custGeom>
            <a:rect b="b" l="l" r="r" t="t"/>
            <a:pathLst>
              <a:path extrusionOk="0" h="1039018" w="1484312">
                <a:moveTo>
                  <a:pt x="1484312" y="0"/>
                </a:moveTo>
                <a:lnTo>
                  <a:pt x="1484312" y="675362"/>
                </a:lnTo>
                <a:lnTo>
                  <a:pt x="742156" y="1039018"/>
                </a:lnTo>
                <a:lnTo>
                  <a:pt x="0" y="675362"/>
                </a:lnTo>
                <a:lnTo>
                  <a:pt x="0" y="0"/>
                </a:lnTo>
                <a:lnTo>
                  <a:pt x="742156" y="363656"/>
                </a:lnTo>
                <a:lnTo>
                  <a:pt x="1484312" y="0"/>
                </a:lnTo>
                <a:close/>
              </a:path>
            </a:pathLst>
          </a:custGeom>
          <a:solidFill>
            <a:srgbClr val="4A2782"/>
          </a:solidFill>
          <a:ln cap="flat" cmpd="sng" w="25400">
            <a:solidFill>
              <a:srgbClr val="FFC421"/>
            </a:solidFill>
            <a:prstDash val="solid"/>
            <a:round/>
            <a:headEnd len="sm" w="sm" type="none"/>
            <a:tailEnd len="sm" w="sm" type="none"/>
          </a:ln>
        </p:spPr>
        <p:txBody>
          <a:bodyPr anchorCtr="0" anchor="ctr" bIns="534725" lIns="15225" spcFirstLastPara="1" rIns="15225" wrap="square" tIns="534725">
            <a:noAutofit/>
          </a:bodyPr>
          <a:lstStyle/>
          <a:p>
            <a:pPr indent="0" lvl="0" marL="0" marR="0" rtl="0" algn="ctr">
              <a:lnSpc>
                <a:spcPct val="90000"/>
              </a:lnSpc>
              <a:spcBef>
                <a:spcPts val="0"/>
              </a:spcBef>
              <a:spcAft>
                <a:spcPts val="0"/>
              </a:spcAft>
              <a:buClr>
                <a:srgbClr val="FFC421"/>
              </a:buClr>
              <a:buSzPts val="2000"/>
              <a:buFont typeface="Cambria"/>
              <a:buNone/>
            </a:pPr>
            <a:r>
              <a:rPr b="1" i="0" lang="en-US" sz="2000" u="none" cap="none" strike="noStrike">
                <a:solidFill>
                  <a:srgbClr val="FFC421"/>
                </a:solidFill>
                <a:latin typeface="Cambria"/>
                <a:ea typeface="Cambria"/>
                <a:cs typeface="Cambria"/>
                <a:sym typeface="Cambria"/>
              </a:rPr>
              <a:t>REQUEST</a:t>
            </a:r>
            <a:endParaRPr b="0" i="0" sz="1400" u="none" cap="none" strike="noStrike">
              <a:solidFill>
                <a:srgbClr val="000000"/>
              </a:solidFill>
              <a:latin typeface="Arial"/>
              <a:ea typeface="Arial"/>
              <a:cs typeface="Arial"/>
              <a:sym typeface="Arial"/>
            </a:endParaRPr>
          </a:p>
        </p:txBody>
      </p:sp>
      <p:sp>
        <p:nvSpPr>
          <p:cNvPr id="860" name="Google Shape;860;p40"/>
          <p:cNvSpPr/>
          <p:nvPr/>
        </p:nvSpPr>
        <p:spPr>
          <a:xfrm>
            <a:off x="2752631" y="4340991"/>
            <a:ext cx="5056981" cy="964804"/>
          </a:xfrm>
          <a:custGeom>
            <a:rect b="b" l="l" r="r" t="t"/>
            <a:pathLst>
              <a:path extrusionOk="0" h="5056981" w="964803">
                <a:moveTo>
                  <a:pt x="964803" y="842850"/>
                </a:moveTo>
                <a:lnTo>
                  <a:pt x="964803" y="4214131"/>
                </a:lnTo>
                <a:cubicBezTo>
                  <a:pt x="964803" y="4679625"/>
                  <a:pt x="951068" y="5056978"/>
                  <a:pt x="934124" y="5056978"/>
                </a:cubicBezTo>
                <a:lnTo>
                  <a:pt x="0" y="5056978"/>
                </a:lnTo>
                <a:lnTo>
                  <a:pt x="0" y="5056978"/>
                </a:lnTo>
                <a:lnTo>
                  <a:pt x="0" y="3"/>
                </a:lnTo>
                <a:lnTo>
                  <a:pt x="0" y="3"/>
                </a:lnTo>
                <a:lnTo>
                  <a:pt x="934124" y="3"/>
                </a:lnTo>
                <a:cubicBezTo>
                  <a:pt x="951068" y="3"/>
                  <a:pt x="964803" y="377356"/>
                  <a:pt x="964803" y="842850"/>
                </a:cubicBezTo>
                <a:close/>
              </a:path>
            </a:pathLst>
          </a:custGeom>
          <a:solidFill>
            <a:schemeClr val="lt1">
              <a:alpha val="89411"/>
            </a:schemeClr>
          </a:solidFill>
          <a:ln cap="flat" cmpd="sng" w="25400">
            <a:solidFill>
              <a:srgbClr val="FFC421"/>
            </a:solidFill>
            <a:prstDash val="solid"/>
            <a:round/>
            <a:headEnd len="sm" w="sm" type="none"/>
            <a:tailEnd len="sm" w="sm" type="none"/>
          </a:ln>
        </p:spPr>
        <p:txBody>
          <a:bodyPr anchorCtr="0" anchor="ctr" bIns="55975" lIns="99550" spcFirstLastPara="1" rIns="55975" wrap="square" tIns="55975">
            <a:noAutofit/>
          </a:bodyPr>
          <a:lstStyle/>
          <a:p>
            <a:pPr indent="0" lvl="1"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4A2782"/>
                </a:solidFill>
                <a:latin typeface="Calibri"/>
                <a:ea typeface="Calibri"/>
                <a:cs typeface="Calibri"/>
                <a:sym typeface="Calibri"/>
              </a:rPr>
              <a:t>Ask your school counselor to send us your transcript and test scores.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descr="seal_pp_slide.jpg" id="865" name="Google Shape;865;p41"/>
          <p:cNvPicPr preferRelativeResize="0"/>
          <p:nvPr/>
        </p:nvPicPr>
        <p:blipFill rotWithShape="1">
          <a:blip r:embed="rId3">
            <a:alphaModFix/>
          </a:blip>
          <a:srcRect b="0" l="0" r="0" t="0"/>
          <a:stretch/>
        </p:blipFill>
        <p:spPr>
          <a:xfrm>
            <a:off x="-3" y="-15192"/>
            <a:ext cx="9144000" cy="6858000"/>
          </a:xfrm>
          <a:prstGeom prst="rect">
            <a:avLst/>
          </a:prstGeom>
          <a:noFill/>
          <a:ln>
            <a:noFill/>
          </a:ln>
        </p:spPr>
      </p:pic>
      <p:sp>
        <p:nvSpPr>
          <p:cNvPr id="866" name="Google Shape;866;p41"/>
          <p:cNvSpPr txBox="1"/>
          <p:nvPr/>
        </p:nvSpPr>
        <p:spPr>
          <a:xfrm>
            <a:off x="0" y="814436"/>
            <a:ext cx="9144000" cy="3468832"/>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800"/>
              <a:buFont typeface="Calibri"/>
              <a:buNone/>
            </a:pPr>
            <a:r>
              <a:t/>
            </a:r>
            <a:endParaRPr b="1" i="0" sz="4800" u="none" cap="none" strike="noStrike">
              <a:solidFill>
                <a:srgbClr val="7030A0"/>
              </a:solidFill>
              <a:latin typeface="Arial"/>
              <a:ea typeface="Arial"/>
              <a:cs typeface="Arial"/>
              <a:sym typeface="Arial"/>
            </a:endParaRPr>
          </a:p>
        </p:txBody>
      </p:sp>
      <p:pic>
        <p:nvPicPr>
          <p:cNvPr id="867" name="Google Shape;867;p41"/>
          <p:cNvPicPr preferRelativeResize="0"/>
          <p:nvPr/>
        </p:nvPicPr>
        <p:blipFill rotWithShape="1">
          <a:blip r:embed="rId4">
            <a:alphaModFix/>
          </a:blip>
          <a:srcRect b="1" l="51616" r="0" t="-10692"/>
          <a:stretch/>
        </p:blipFill>
        <p:spPr>
          <a:xfrm>
            <a:off x="-2" y="416503"/>
            <a:ext cx="9144001" cy="1015129"/>
          </a:xfrm>
          <a:prstGeom prst="rect">
            <a:avLst/>
          </a:prstGeom>
          <a:noFill/>
          <a:ln>
            <a:noFill/>
          </a:ln>
        </p:spPr>
      </p:pic>
      <p:sp>
        <p:nvSpPr>
          <p:cNvPr id="868" name="Google Shape;868;p41"/>
          <p:cNvSpPr txBox="1"/>
          <p:nvPr>
            <p:ph type="ctrTitle"/>
          </p:nvPr>
        </p:nvSpPr>
        <p:spPr>
          <a:xfrm>
            <a:off x="645020" y="382889"/>
            <a:ext cx="7853954" cy="1276151"/>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Font typeface="Century"/>
              <a:buNone/>
            </a:pPr>
            <a:r>
              <a:rPr b="1" lang="en-US" sz="3600">
                <a:solidFill>
                  <a:schemeClr val="lt1"/>
                </a:solidFill>
                <a:latin typeface="Century"/>
                <a:ea typeface="Century"/>
                <a:cs typeface="Century"/>
                <a:sym typeface="Century"/>
              </a:rPr>
              <a:t>ADMISSION REQUIREMENTS</a:t>
            </a:r>
            <a:endParaRPr/>
          </a:p>
        </p:txBody>
      </p:sp>
      <p:sp>
        <p:nvSpPr>
          <p:cNvPr id="869" name="Google Shape;869;p41"/>
          <p:cNvSpPr/>
          <p:nvPr/>
        </p:nvSpPr>
        <p:spPr>
          <a:xfrm>
            <a:off x="6008914" y="6120882"/>
            <a:ext cx="2985796" cy="516558"/>
          </a:xfrm>
          <a:prstGeom prst="rect">
            <a:avLst/>
          </a:prstGeom>
          <a:solidFill>
            <a:srgbClr val="5F497A"/>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0" name="Google Shape;870;p41"/>
          <p:cNvSpPr txBox="1"/>
          <p:nvPr/>
        </p:nvSpPr>
        <p:spPr>
          <a:xfrm>
            <a:off x="6088224" y="6194495"/>
            <a:ext cx="282717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www.ashland.edu/ccp</a:t>
            </a:r>
            <a:endParaRPr b="0" i="0" sz="1400" u="none" cap="none" strike="noStrike">
              <a:solidFill>
                <a:srgbClr val="000000"/>
              </a:solidFill>
              <a:latin typeface="Arial"/>
              <a:ea typeface="Arial"/>
              <a:cs typeface="Arial"/>
              <a:sym typeface="Arial"/>
            </a:endParaRPr>
          </a:p>
        </p:txBody>
      </p:sp>
      <p:graphicFrame>
        <p:nvGraphicFramePr>
          <p:cNvPr id="871" name="Google Shape;871;p41"/>
          <p:cNvGraphicFramePr/>
          <p:nvPr/>
        </p:nvGraphicFramePr>
        <p:xfrm>
          <a:off x="1377352" y="1815569"/>
          <a:ext cx="3000000" cy="3000000"/>
        </p:xfrm>
        <a:graphic>
          <a:graphicData uri="http://schemas.openxmlformats.org/drawingml/2006/table">
            <a:tbl>
              <a:tblPr>
                <a:noFill/>
                <a:tableStyleId>{0566AD33-03B5-41EF-A082-F9380A8A754A}</a:tableStyleId>
              </a:tblPr>
              <a:tblGrid>
                <a:gridCol w="2286000"/>
                <a:gridCol w="1817300"/>
                <a:gridCol w="2286000"/>
              </a:tblGrid>
              <a:tr h="914400">
                <a:tc>
                  <a:txBody>
                    <a:bodyPr/>
                    <a:lstStyle/>
                    <a:p>
                      <a:pPr indent="-342900" lvl="0" marL="342900" marR="0" rtl="0" algn="ctr">
                        <a:lnSpc>
                          <a:spcPct val="100000"/>
                        </a:lnSpc>
                        <a:spcBef>
                          <a:spcPts val="0"/>
                        </a:spcBef>
                        <a:spcAft>
                          <a:spcPts val="0"/>
                        </a:spcAft>
                        <a:buClr>
                          <a:schemeClr val="lt1"/>
                        </a:buClr>
                        <a:buSzPts val="2000"/>
                        <a:buFont typeface="Noto Sans Symbols"/>
                        <a:buChar char="✔"/>
                      </a:pPr>
                      <a:r>
                        <a:rPr b="1" lang="en-US" sz="2000" u="none" cap="none" strike="noStrike">
                          <a:solidFill>
                            <a:schemeClr val="lt1"/>
                          </a:solidFill>
                        </a:rPr>
                        <a:t>Test Scores</a:t>
                      </a:r>
                      <a:endParaRPr sz="1400" u="none" cap="none" strike="noStrike"/>
                    </a:p>
                  </a:txBody>
                  <a:tcPr marT="19050" marB="19050" marR="28575" marL="28575" anchor="ctr">
                    <a:lnL cap="flat" cmpd="sng" w="381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4A2782"/>
                    </a:solidFill>
                  </a:tcPr>
                </a:tc>
                <a:tc>
                  <a:txBody>
                    <a:bodyPr/>
                    <a:lstStyle/>
                    <a:p>
                      <a:pPr indent="-336550" lvl="0" marL="342900" marR="0" rtl="0" algn="ctr">
                        <a:lnSpc>
                          <a:spcPct val="100000"/>
                        </a:lnSpc>
                        <a:spcBef>
                          <a:spcPts val="0"/>
                        </a:spcBef>
                        <a:spcAft>
                          <a:spcPts val="0"/>
                        </a:spcAft>
                        <a:buClr>
                          <a:srgbClr val="4A2782"/>
                        </a:buClr>
                        <a:buSzPts val="1900"/>
                        <a:buFont typeface="Noto Sans Symbols"/>
                        <a:buChar char="✔"/>
                      </a:pPr>
                      <a:r>
                        <a:rPr b="1" lang="en-US" sz="1900" u="none" cap="none" strike="noStrike">
                          <a:solidFill>
                            <a:srgbClr val="4A2782"/>
                          </a:solidFill>
                        </a:rPr>
                        <a:t>Cumulative Unweighted GPA</a:t>
                      </a:r>
                      <a:endParaRPr sz="1300" u="none" cap="none" strike="noStrike"/>
                    </a:p>
                  </a:txBody>
                  <a:tcPr marT="19050" marB="19050" marR="28575" marL="28575" anchor="ctr">
                    <a:lnL cap="flat" cmpd="sng" w="127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2D2D4"/>
                    </a:solidFill>
                  </a:tcPr>
                </a:tc>
                <a:tc>
                  <a:txBody>
                    <a:bodyPr/>
                    <a:lstStyle/>
                    <a:p>
                      <a:pPr indent="0" lvl="0" marL="0" marR="0" rtl="0" algn="ctr">
                        <a:lnSpc>
                          <a:spcPct val="100000"/>
                        </a:lnSpc>
                        <a:spcBef>
                          <a:spcPts val="0"/>
                        </a:spcBef>
                        <a:spcAft>
                          <a:spcPts val="0"/>
                        </a:spcAft>
                        <a:buClr>
                          <a:srgbClr val="4A2782"/>
                        </a:buClr>
                        <a:buSzPts val="2000"/>
                        <a:buFont typeface="Noto Sans Symbols"/>
                        <a:buNone/>
                      </a:pPr>
                      <a:r>
                        <a:rPr b="1" lang="en-US" sz="2000" u="sng" cap="none" strike="noStrike">
                          <a:solidFill>
                            <a:srgbClr val="4A2782"/>
                          </a:solidFill>
                        </a:rPr>
                        <a:t>If</a:t>
                      </a:r>
                      <a:r>
                        <a:rPr b="1" lang="en-US" sz="2000" u="none" cap="none" strike="noStrike">
                          <a:solidFill>
                            <a:srgbClr val="4A2782"/>
                          </a:solidFill>
                        </a:rPr>
                        <a:t> ODE Flexible</a:t>
                      </a:r>
                      <a:endParaRPr sz="1400" u="none" cap="none" strike="noStrike"/>
                    </a:p>
                    <a:p>
                      <a:pPr indent="0" lvl="0" marL="0" marR="0" rtl="0" algn="ctr">
                        <a:lnSpc>
                          <a:spcPct val="100000"/>
                        </a:lnSpc>
                        <a:spcBef>
                          <a:spcPts val="0"/>
                        </a:spcBef>
                        <a:spcAft>
                          <a:spcPts val="0"/>
                        </a:spcAft>
                        <a:buClr>
                          <a:srgbClr val="4A2782"/>
                        </a:buClr>
                        <a:buSzPts val="2000"/>
                        <a:buFont typeface="Arial"/>
                        <a:buNone/>
                      </a:pPr>
                      <a:r>
                        <a:rPr b="1" lang="en-US" sz="2000" u="none" cap="none" strike="noStrike">
                          <a:solidFill>
                            <a:srgbClr val="4A2782"/>
                          </a:solidFill>
                        </a:rPr>
                        <a:t>Guidelines Return</a:t>
                      </a:r>
                      <a:endParaRPr sz="1400" u="none" cap="none" strike="noStrike"/>
                    </a:p>
                  </a:txBody>
                  <a:tcPr marT="19050" marB="19050" marR="28575" marL="28575"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C421"/>
                    </a:solidFill>
                  </a:tcPr>
                </a:tc>
              </a:tr>
              <a:tr h="9144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18 ACT Composite</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lt1"/>
                          </a:solidFill>
                        </a:rPr>
                        <a:t>or Higher</a:t>
                      </a:r>
                      <a:endParaRPr sz="1400" u="none" cap="none" strike="noStrike"/>
                    </a:p>
                  </a:txBody>
                  <a:tcPr marT="19050" marB="19050" marR="28575" marL="28575" anchor="ctr">
                    <a:lnL cap="flat" cmpd="sng" w="381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4A2782"/>
                    </a:solidFill>
                  </a:tcPr>
                </a:tc>
                <a:tc rowSpan="3">
                  <a:txBody>
                    <a:bodyPr/>
                    <a:lstStyle/>
                    <a:p>
                      <a:pPr indent="0" lvl="0" marL="0" marR="0" rtl="0" algn="ctr">
                        <a:lnSpc>
                          <a:spcPct val="100000"/>
                        </a:lnSpc>
                        <a:spcBef>
                          <a:spcPts val="0"/>
                        </a:spcBef>
                        <a:spcAft>
                          <a:spcPts val="0"/>
                        </a:spcAft>
                        <a:buClr>
                          <a:srgbClr val="000000"/>
                        </a:buClr>
                        <a:buSzPts val="1800"/>
                        <a:buFont typeface="Arial"/>
                        <a:buNone/>
                      </a:pPr>
                      <a:r>
                        <a:t/>
                      </a:r>
                      <a:endParaRPr b="0" sz="1800" u="none" cap="none" strike="noStrike">
                        <a:solidFill>
                          <a:srgbClr val="4A2782"/>
                        </a:solidFill>
                      </a:endParaRPr>
                    </a:p>
                    <a:p>
                      <a:pPr indent="0" lvl="0" marL="0" marR="0" rtl="0" algn="ctr">
                        <a:lnSpc>
                          <a:spcPct val="100000"/>
                        </a:lnSpc>
                        <a:spcBef>
                          <a:spcPts val="0"/>
                        </a:spcBef>
                        <a:spcAft>
                          <a:spcPts val="0"/>
                        </a:spcAft>
                        <a:buClr>
                          <a:srgbClr val="000000"/>
                        </a:buClr>
                        <a:buSzPts val="1800"/>
                        <a:buFont typeface="Arial"/>
                        <a:buNone/>
                      </a:pPr>
                      <a:r>
                        <a:t/>
                      </a:r>
                      <a:endParaRPr b="0" sz="1800" u="none" cap="none" strike="noStrike">
                        <a:solidFill>
                          <a:srgbClr val="4A2782"/>
                        </a:solidFill>
                      </a:endParaRPr>
                    </a:p>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4A2782"/>
                          </a:solidFill>
                        </a:rPr>
                        <a:t>2.50</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4A2782"/>
                          </a:solidFill>
                        </a:rPr>
                        <a:t>or Higher</a:t>
                      </a:r>
                      <a:endParaRPr sz="1400" u="none" cap="none" strike="noStrike"/>
                    </a:p>
                  </a:txBody>
                  <a:tcPr marT="19050" marB="19050" marR="28575" marL="28575">
                    <a:lnL cap="flat" cmpd="sng" w="127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D2D2D4"/>
                    </a:solidFill>
                  </a:tcPr>
                </a:tc>
                <a:tc rowSpan="3">
                  <a:txBody>
                    <a:bodyPr/>
                    <a:lstStyle/>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4A2782"/>
                          </a:solidFill>
                        </a:rPr>
                        <a:t>“TEST OPTIONAL”:</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4A2782"/>
                          </a:solidFill>
                        </a:rPr>
                        <a:t>Should the Chancellor repeat the previous</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4A2782"/>
                          </a:solidFill>
                        </a:rPr>
                        <a:t>school year’s flexibility guidance, students</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4A2782"/>
                          </a:solidFill>
                        </a:rPr>
                        <a:t>with an unweighted cumulative GPA of 3.0</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4A2782"/>
                          </a:solidFill>
                        </a:rPr>
                        <a:t>or higher will be</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b="0" lang="en-US" sz="1600" u="none" cap="none" strike="noStrike">
                          <a:solidFill>
                            <a:srgbClr val="4A2782"/>
                          </a:solidFill>
                        </a:rPr>
                        <a:t>admitted to the program.</a:t>
                      </a:r>
                      <a:endParaRPr sz="1400" u="none" cap="none" strike="noStrike"/>
                    </a:p>
                  </a:txBody>
                  <a:tcPr marT="19050" marB="19050" marR="28575" marL="28575"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chemeClr val="dk1"/>
                      </a:solidFill>
                      <a:prstDash val="solid"/>
                      <a:round/>
                      <a:headEnd len="sm" w="sm" type="none"/>
                      <a:tailEnd len="sm" w="sm" type="none"/>
                    </a:lnB>
                    <a:solidFill>
                      <a:srgbClr val="FFC421"/>
                    </a:solidFill>
                  </a:tcPr>
                </a:tc>
              </a:tr>
              <a:tr h="9144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960 SAT</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lt1"/>
                          </a:solidFill>
                        </a:rPr>
                        <a:t>or Higher</a:t>
                      </a:r>
                      <a:endParaRPr sz="1400" u="none" cap="none" strike="noStrike"/>
                    </a:p>
                  </a:txBody>
                  <a:tcPr marT="19050" marB="19050" marR="28575" marL="28575" anchor="ctr">
                    <a:lnL cap="flat" cmpd="sng" w="381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4A2782"/>
                    </a:solidFill>
                  </a:tcPr>
                </a:tc>
                <a:tc vMerge="1"/>
                <a:tc vMerge="1"/>
              </a:tr>
              <a:tr h="914400">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Accuplacer</a:t>
                      </a:r>
                      <a:endParaRPr b="0" sz="1800" u="none" cap="none" strike="noStrike">
                        <a:solidFill>
                          <a:schemeClr val="lt1"/>
                        </a:solidFill>
                      </a:endParaRPr>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lt1"/>
                          </a:solidFill>
                        </a:rPr>
                        <a:t>250 Reading, 263 Writing,</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lt1"/>
                          </a:solidFill>
                        </a:rPr>
                        <a:t>--</a:t>
                      </a:r>
                      <a:r>
                        <a:rPr b="1" lang="en-US" sz="1400" u="none" cap="none" strike="noStrike">
                          <a:solidFill>
                            <a:schemeClr val="lt1"/>
                          </a:solidFill>
                        </a:rPr>
                        <a:t>OR</a:t>
                      </a:r>
                      <a:r>
                        <a:rPr b="0" lang="en-US" sz="1400" u="none" cap="none" strike="noStrike">
                          <a:solidFill>
                            <a:schemeClr val="lt1"/>
                          </a:solidFill>
                        </a:rPr>
                        <a:t>-- 263 Math QAS</a:t>
                      </a:r>
                      <a:endParaRPr sz="1400" u="none" cap="none" strike="noStrike"/>
                    </a:p>
                  </a:txBody>
                  <a:tcPr marT="19050" marB="19050" marR="28575" marL="28575" anchor="ctr">
                    <a:lnL cap="flat" cmpd="sng" w="381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4A2782"/>
                    </a:solidFill>
                  </a:tcPr>
                </a:tc>
                <a:tc vMerge="1"/>
                <a:tc vMerge="1"/>
              </a:tr>
            </a:tbl>
          </a:graphicData>
        </a:graphic>
      </p:graphicFrame>
      <p:sp>
        <p:nvSpPr>
          <p:cNvPr id="872" name="Google Shape;872;p41"/>
          <p:cNvSpPr txBox="1"/>
          <p:nvPr/>
        </p:nvSpPr>
        <p:spPr>
          <a:xfrm>
            <a:off x="2146041" y="3466324"/>
            <a:ext cx="75212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C421"/>
                </a:solidFill>
                <a:latin typeface="Calibri"/>
                <a:ea typeface="Calibri"/>
                <a:cs typeface="Calibri"/>
                <a:sym typeface="Calibri"/>
              </a:rPr>
              <a:t>--OR--</a:t>
            </a:r>
            <a:endParaRPr b="0" i="0" sz="1400" u="none" cap="none" strike="noStrike">
              <a:solidFill>
                <a:srgbClr val="000000"/>
              </a:solidFill>
              <a:latin typeface="Arial"/>
              <a:ea typeface="Arial"/>
              <a:cs typeface="Arial"/>
              <a:sym typeface="Arial"/>
            </a:endParaRPr>
          </a:p>
        </p:txBody>
      </p:sp>
      <p:sp>
        <p:nvSpPr>
          <p:cNvPr id="873" name="Google Shape;873;p41"/>
          <p:cNvSpPr txBox="1"/>
          <p:nvPr/>
        </p:nvSpPr>
        <p:spPr>
          <a:xfrm>
            <a:off x="2146041" y="4378651"/>
            <a:ext cx="75212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C421"/>
                </a:solidFill>
                <a:latin typeface="Calibri"/>
                <a:ea typeface="Calibri"/>
                <a:cs typeface="Calibri"/>
                <a:sym typeface="Calibri"/>
              </a:rPr>
              <a:t>--OR--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pic>
        <p:nvPicPr>
          <p:cNvPr descr="seal_pp_slide.jpg" id="878" name="Google Shape;878;p42"/>
          <p:cNvPicPr preferRelativeResize="0"/>
          <p:nvPr/>
        </p:nvPicPr>
        <p:blipFill rotWithShape="1">
          <a:blip r:embed="rId3">
            <a:alphaModFix/>
          </a:blip>
          <a:srcRect b="0" l="0" r="0" t="0"/>
          <a:stretch/>
        </p:blipFill>
        <p:spPr>
          <a:xfrm>
            <a:off x="-3" y="-33854"/>
            <a:ext cx="9144000" cy="6858000"/>
          </a:xfrm>
          <a:prstGeom prst="rect">
            <a:avLst/>
          </a:prstGeom>
          <a:noFill/>
          <a:ln>
            <a:noFill/>
          </a:ln>
        </p:spPr>
      </p:pic>
      <p:sp>
        <p:nvSpPr>
          <p:cNvPr id="879" name="Google Shape;879;p42"/>
          <p:cNvSpPr txBox="1"/>
          <p:nvPr/>
        </p:nvSpPr>
        <p:spPr>
          <a:xfrm>
            <a:off x="0" y="814436"/>
            <a:ext cx="9144000" cy="3468832"/>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800"/>
              <a:buFont typeface="Calibri"/>
              <a:buNone/>
            </a:pPr>
            <a:r>
              <a:t/>
            </a:r>
            <a:endParaRPr b="1" i="0" sz="4800" u="none" cap="none" strike="noStrike">
              <a:solidFill>
                <a:srgbClr val="7030A0"/>
              </a:solidFill>
              <a:latin typeface="Arial"/>
              <a:ea typeface="Arial"/>
              <a:cs typeface="Arial"/>
              <a:sym typeface="Arial"/>
            </a:endParaRPr>
          </a:p>
        </p:txBody>
      </p:sp>
      <p:pic>
        <p:nvPicPr>
          <p:cNvPr id="880" name="Google Shape;880;p42"/>
          <p:cNvPicPr preferRelativeResize="0"/>
          <p:nvPr/>
        </p:nvPicPr>
        <p:blipFill rotWithShape="1">
          <a:blip r:embed="rId4">
            <a:alphaModFix/>
          </a:blip>
          <a:srcRect b="1" l="51616" r="0" t="-10692"/>
          <a:stretch/>
        </p:blipFill>
        <p:spPr>
          <a:xfrm>
            <a:off x="-2" y="416503"/>
            <a:ext cx="9144001" cy="1015129"/>
          </a:xfrm>
          <a:prstGeom prst="rect">
            <a:avLst/>
          </a:prstGeom>
          <a:noFill/>
          <a:ln>
            <a:noFill/>
          </a:ln>
        </p:spPr>
      </p:pic>
      <p:sp>
        <p:nvSpPr>
          <p:cNvPr id="881" name="Google Shape;881;p42"/>
          <p:cNvSpPr txBox="1"/>
          <p:nvPr>
            <p:ph type="ctrTitle"/>
          </p:nvPr>
        </p:nvSpPr>
        <p:spPr>
          <a:xfrm>
            <a:off x="1215401" y="356748"/>
            <a:ext cx="6713192" cy="1276151"/>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Font typeface="Century"/>
              <a:buNone/>
            </a:pPr>
            <a:r>
              <a:rPr b="1" lang="en-US" sz="3600">
                <a:solidFill>
                  <a:schemeClr val="lt1"/>
                </a:solidFill>
                <a:latin typeface="Century"/>
                <a:ea typeface="Century"/>
                <a:cs typeface="Century"/>
                <a:sym typeface="Century"/>
              </a:rPr>
              <a:t>IMPORTANT DATES</a:t>
            </a:r>
            <a:endParaRPr/>
          </a:p>
        </p:txBody>
      </p:sp>
      <p:sp>
        <p:nvSpPr>
          <p:cNvPr id="882" name="Google Shape;882;p42"/>
          <p:cNvSpPr/>
          <p:nvPr/>
        </p:nvSpPr>
        <p:spPr>
          <a:xfrm>
            <a:off x="6008914" y="6120882"/>
            <a:ext cx="2985796" cy="516558"/>
          </a:xfrm>
          <a:prstGeom prst="rect">
            <a:avLst/>
          </a:prstGeom>
          <a:solidFill>
            <a:srgbClr val="5F497A"/>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3" name="Google Shape;883;p42"/>
          <p:cNvSpPr txBox="1"/>
          <p:nvPr/>
        </p:nvSpPr>
        <p:spPr>
          <a:xfrm>
            <a:off x="6088224" y="6194495"/>
            <a:ext cx="282717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www.ashland.edu/ccp</a:t>
            </a:r>
            <a:endParaRPr b="0" i="0" sz="1400" u="none" cap="none" strike="noStrike">
              <a:solidFill>
                <a:srgbClr val="000000"/>
              </a:solidFill>
              <a:latin typeface="Arial"/>
              <a:ea typeface="Arial"/>
              <a:cs typeface="Arial"/>
              <a:sym typeface="Arial"/>
            </a:endParaRPr>
          </a:p>
        </p:txBody>
      </p:sp>
      <p:graphicFrame>
        <p:nvGraphicFramePr>
          <p:cNvPr id="884" name="Google Shape;884;p42"/>
          <p:cNvGraphicFramePr/>
          <p:nvPr/>
        </p:nvGraphicFramePr>
        <p:xfrm>
          <a:off x="452647" y="1823973"/>
          <a:ext cx="3000000" cy="3000000"/>
        </p:xfrm>
        <a:graphic>
          <a:graphicData uri="http://schemas.openxmlformats.org/drawingml/2006/table">
            <a:tbl>
              <a:tblPr>
                <a:noFill/>
                <a:tableStyleId>{0566AD33-03B5-41EF-A082-F9380A8A754A}</a:tableStyleId>
              </a:tblPr>
              <a:tblGrid>
                <a:gridCol w="1837900"/>
                <a:gridCol w="2743200"/>
                <a:gridCol w="1828800"/>
                <a:gridCol w="1828800"/>
              </a:tblGrid>
              <a:tr h="737050">
                <a:tc>
                  <a:txBody>
                    <a:bodyPr/>
                    <a:lstStyle/>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chemeClr val="lt1"/>
                        </a:solidFill>
                      </a:endParaRPr>
                    </a:p>
                  </a:txBody>
                  <a:tcPr marT="23925" marB="23925" marR="35900" marL="359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4A278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APPLICATION</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DEADLINE</a:t>
                      </a:r>
                      <a:endParaRPr sz="1400" u="none" cap="none" strike="noStrike"/>
                    </a:p>
                  </a:txBody>
                  <a:tcPr marT="19050" marB="19050" marR="28575" marL="2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4A278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REGISTRATION</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BEGINS</a:t>
                      </a:r>
                      <a:endParaRPr sz="1400" u="none" cap="none" strike="noStrike"/>
                    </a:p>
                  </a:txBody>
                  <a:tcPr marT="19050" marB="19050" marR="28575" marL="2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4A278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CLASSES</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chemeClr val="lt1"/>
                          </a:solidFill>
                        </a:rPr>
                        <a:t>BEGIN</a:t>
                      </a:r>
                      <a:endParaRPr sz="1400" u="none" cap="none" strike="noStrike"/>
                    </a:p>
                  </a:txBody>
                  <a:tcPr marT="19050" marB="19050" marR="28575" marL="2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4A2782"/>
                    </a:solidFill>
                  </a:tcPr>
                </a:tc>
              </a:tr>
              <a:tr h="737050">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rgbClr val="4A2782"/>
                          </a:solidFill>
                        </a:rPr>
                        <a:t>SUMMER</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rgbClr val="4A2782"/>
                          </a:solidFill>
                        </a:rPr>
                        <a:t>TERM</a:t>
                      </a:r>
                      <a:endParaRPr sz="1400" u="none" cap="none" strike="noStrike"/>
                    </a:p>
                  </a:txBody>
                  <a:tcPr marT="23925" marB="23925" marR="35900" marL="359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57150">
                      <a:solidFill>
                        <a:srgbClr val="FF0000"/>
                      </a:solidFill>
                      <a:prstDash val="solid"/>
                      <a:round/>
                      <a:headEnd len="sm" w="sm" type="none"/>
                      <a:tailEnd len="sm" w="sm" type="none"/>
                    </a:lnB>
                    <a:solidFill>
                      <a:srgbClr val="FFC42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rgbClr val="4A2782"/>
                          </a:solidFill>
                        </a:rPr>
                        <a:t>March 1</a:t>
                      </a:r>
                      <a:endParaRPr sz="1400" u="none" cap="none" strike="noStrike"/>
                    </a:p>
                  </a:txBody>
                  <a:tcPr marT="19050" marB="19050" marR="28575" marL="2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57150">
                      <a:solidFill>
                        <a:srgbClr val="FF0000"/>
                      </a:solidFill>
                      <a:prstDash val="solid"/>
                      <a:round/>
                      <a:headEnd len="sm" w="sm" type="none"/>
                      <a:tailEnd len="sm" w="sm" type="none"/>
                    </a:lnB>
                    <a:solidFill>
                      <a:srgbClr val="FFC42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rgbClr val="4A2782"/>
                          </a:solidFill>
                        </a:rPr>
                        <a:t>April 4</a:t>
                      </a:r>
                      <a:endParaRPr sz="1400" u="none" cap="none" strike="noStrike"/>
                    </a:p>
                  </a:txBody>
                  <a:tcPr marT="19050" marB="19050" marR="28575" marL="2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57150">
                      <a:solidFill>
                        <a:srgbClr val="FF0000"/>
                      </a:solidFill>
                      <a:prstDash val="solid"/>
                      <a:round/>
                      <a:headEnd len="sm" w="sm" type="none"/>
                      <a:tailEnd len="sm" w="sm" type="none"/>
                    </a:lnB>
                    <a:solidFill>
                      <a:srgbClr val="FFC42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rgbClr val="4A2782"/>
                          </a:solidFill>
                        </a:rPr>
                        <a:t>May 9</a:t>
                      </a:r>
                      <a:endParaRPr sz="1400" u="none" cap="none" strike="noStrike"/>
                    </a:p>
                  </a:txBody>
                  <a:tcPr marT="19050" marB="19050" marR="28575" marL="2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57150">
                      <a:solidFill>
                        <a:srgbClr val="FF0000"/>
                      </a:solidFill>
                      <a:prstDash val="solid"/>
                      <a:round/>
                      <a:headEnd len="sm" w="sm" type="none"/>
                      <a:tailEnd len="sm" w="sm" type="none"/>
                    </a:lnB>
                    <a:solidFill>
                      <a:srgbClr val="FFC421"/>
                    </a:solidFill>
                  </a:tcPr>
                </a:tc>
              </a:tr>
              <a:tr h="9144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rgbClr val="4A2782"/>
                          </a:solidFill>
                        </a:rPr>
                        <a:t>FALL </a:t>
                      </a:r>
                      <a:endParaRPr sz="1400" u="none" cap="none" strike="noStrike"/>
                    </a:p>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rgbClr val="4A2782"/>
                          </a:solidFill>
                        </a:rPr>
                        <a:t>SEMESTER</a:t>
                      </a:r>
                      <a:endParaRPr sz="1400" u="none" cap="none" strike="noStrike"/>
                    </a:p>
                  </a:txBody>
                  <a:tcPr marT="23925" marB="23925" marR="35900" marL="35900" anchor="ctr">
                    <a:lnL cap="flat" cmpd="sng" w="57150">
                      <a:solidFill>
                        <a:srgbClr val="FF0000"/>
                      </a:solidFill>
                      <a:prstDash val="solid"/>
                      <a:round/>
                      <a:headEnd len="sm" w="sm" type="none"/>
                      <a:tailEnd len="sm" w="sm" type="none"/>
                    </a:lnL>
                    <a:lnR cap="flat" cmpd="sng" w="12700">
                      <a:solidFill>
                        <a:schemeClr val="dk1"/>
                      </a:solidFill>
                      <a:prstDash val="solid"/>
                      <a:round/>
                      <a:headEnd len="sm" w="sm" type="none"/>
                      <a:tailEnd len="sm" w="sm" type="none"/>
                    </a:lnR>
                    <a:lnT cap="flat" cmpd="sng" w="57150">
                      <a:solidFill>
                        <a:srgbClr val="FF0000"/>
                      </a:solidFill>
                      <a:prstDash val="solid"/>
                      <a:round/>
                      <a:headEnd len="sm" w="sm" type="none"/>
                      <a:tailEnd len="sm" w="sm" type="none"/>
                    </a:lnT>
                    <a:lnB cap="flat" cmpd="sng" w="57150">
                      <a:solidFill>
                        <a:srgbClr val="FF0000"/>
                      </a:solidFill>
                      <a:prstDash val="solid"/>
                      <a:round/>
                      <a:headEnd len="sm" w="sm" type="none"/>
                      <a:tailEnd len="sm" w="sm" type="none"/>
                    </a:lnB>
                    <a:solidFill>
                      <a:srgbClr val="D2D2D4"/>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rgbClr val="4A2782"/>
                          </a:solidFill>
                        </a:rPr>
                        <a:t>May 15</a:t>
                      </a:r>
                      <a:endParaRPr sz="1400" u="none" cap="none" strike="noStrike"/>
                    </a:p>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FF0000"/>
                          </a:solidFill>
                        </a:rPr>
                        <a:t>apply.ashland.edu/apply</a:t>
                      </a:r>
                      <a:endParaRPr sz="1400" u="none" cap="none" strike="noStrike"/>
                    </a:p>
                  </a:txBody>
                  <a:tcPr marT="19050" marB="19050" marR="28575" marL="2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57150">
                      <a:solidFill>
                        <a:srgbClr val="FF0000"/>
                      </a:solidFill>
                      <a:prstDash val="solid"/>
                      <a:round/>
                      <a:headEnd len="sm" w="sm" type="none"/>
                      <a:tailEnd len="sm" w="sm" type="none"/>
                    </a:lnT>
                    <a:lnB cap="flat" cmpd="sng" w="57150">
                      <a:solidFill>
                        <a:srgbClr val="FF0000"/>
                      </a:solidFill>
                      <a:prstDash val="solid"/>
                      <a:round/>
                      <a:headEnd len="sm" w="sm" type="none"/>
                      <a:tailEnd len="sm" w="sm" type="none"/>
                    </a:lnB>
                    <a:solidFill>
                      <a:srgbClr val="D2D2D4"/>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rgbClr val="4A2782"/>
                          </a:solidFill>
                        </a:rPr>
                        <a:t>May 31</a:t>
                      </a:r>
                      <a:endParaRPr sz="1400" u="none" cap="none" strike="noStrike"/>
                    </a:p>
                  </a:txBody>
                  <a:tcPr marT="19050" marB="19050" marR="28575" marL="2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57150">
                      <a:solidFill>
                        <a:srgbClr val="FF0000"/>
                      </a:solidFill>
                      <a:prstDash val="solid"/>
                      <a:round/>
                      <a:headEnd len="sm" w="sm" type="none"/>
                      <a:tailEnd len="sm" w="sm" type="none"/>
                    </a:lnT>
                    <a:lnB cap="flat" cmpd="sng" w="57150">
                      <a:solidFill>
                        <a:srgbClr val="FF0000"/>
                      </a:solidFill>
                      <a:prstDash val="solid"/>
                      <a:round/>
                      <a:headEnd len="sm" w="sm" type="none"/>
                      <a:tailEnd len="sm" w="sm" type="none"/>
                    </a:lnB>
                    <a:solidFill>
                      <a:srgbClr val="D2D2D4"/>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rgbClr val="4A2782"/>
                          </a:solidFill>
                        </a:rPr>
                        <a:t>August 29</a:t>
                      </a:r>
                      <a:endParaRPr sz="1400" u="none" cap="none" strike="noStrike"/>
                    </a:p>
                  </a:txBody>
                  <a:tcPr marT="19050" marB="19050" marR="28575" marL="28575" anchor="ctr">
                    <a:lnL cap="flat" cmpd="sng" w="12700">
                      <a:solidFill>
                        <a:schemeClr val="dk1"/>
                      </a:solidFill>
                      <a:prstDash val="solid"/>
                      <a:round/>
                      <a:headEnd len="sm" w="sm" type="none"/>
                      <a:tailEnd len="sm" w="sm" type="none"/>
                    </a:lnL>
                    <a:lnR cap="flat" cmpd="sng" w="57150">
                      <a:solidFill>
                        <a:srgbClr val="FF0000"/>
                      </a:solidFill>
                      <a:prstDash val="solid"/>
                      <a:round/>
                      <a:headEnd len="sm" w="sm" type="none"/>
                      <a:tailEnd len="sm" w="sm" type="none"/>
                    </a:lnR>
                    <a:lnT cap="flat" cmpd="sng" w="57150">
                      <a:solidFill>
                        <a:srgbClr val="FF0000"/>
                      </a:solidFill>
                      <a:prstDash val="solid"/>
                      <a:round/>
                      <a:headEnd len="sm" w="sm" type="none"/>
                      <a:tailEnd len="sm" w="sm" type="none"/>
                    </a:lnT>
                    <a:lnB cap="flat" cmpd="sng" w="57150">
                      <a:solidFill>
                        <a:srgbClr val="FF0000"/>
                      </a:solidFill>
                      <a:prstDash val="solid"/>
                      <a:round/>
                      <a:headEnd len="sm" w="sm" type="none"/>
                      <a:tailEnd len="sm" w="sm" type="none"/>
                    </a:lnB>
                    <a:solidFill>
                      <a:srgbClr val="D2D2D4"/>
                    </a:solidFill>
                  </a:tcPr>
                </a:tc>
              </a:tr>
              <a:tr h="737050">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rgbClr val="4A2782"/>
                          </a:solidFill>
                        </a:rPr>
                        <a:t>SPRING SEMESTER</a:t>
                      </a:r>
                      <a:endParaRPr sz="1400" u="none" cap="none" strike="noStrike"/>
                    </a:p>
                  </a:txBody>
                  <a:tcPr marT="23925" marB="23925" marR="35900" marL="359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57150">
                      <a:solidFill>
                        <a:srgbClr val="FF0000"/>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rgbClr val="4A2782"/>
                          </a:solidFill>
                        </a:rPr>
                        <a:t>October 15</a:t>
                      </a:r>
                      <a:endParaRPr sz="1400" u="none" cap="none" strike="noStrike"/>
                    </a:p>
                  </a:txBody>
                  <a:tcPr marT="19050" marB="19050" marR="28575" marL="2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57150">
                      <a:solidFill>
                        <a:srgbClr val="FF0000"/>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rgbClr val="4A2782"/>
                          </a:solidFill>
                        </a:rPr>
                        <a:t>November 14</a:t>
                      </a:r>
                      <a:endParaRPr sz="1400" u="none" cap="none" strike="noStrike"/>
                    </a:p>
                  </a:txBody>
                  <a:tcPr marT="19050" marB="19050" marR="28575" marL="2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57150">
                      <a:solidFill>
                        <a:srgbClr val="FF0000"/>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0" lang="en-US" sz="1800" u="none" cap="none" strike="noStrike">
                          <a:solidFill>
                            <a:srgbClr val="4A2782"/>
                          </a:solidFill>
                        </a:rPr>
                        <a:t>January 9</a:t>
                      </a:r>
                      <a:endParaRPr sz="1400" u="none" cap="none" strike="noStrike"/>
                    </a:p>
                  </a:txBody>
                  <a:tcPr marT="19050" marB="19050" marR="28575" marL="2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57150">
                      <a:solidFill>
                        <a:srgbClr val="FF0000"/>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885" name="Google Shape;885;p42"/>
          <p:cNvSpPr/>
          <p:nvPr/>
        </p:nvSpPr>
        <p:spPr>
          <a:xfrm>
            <a:off x="1215401" y="5140610"/>
            <a:ext cx="770708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with Letter of Intent to school counselor by April 1</a:t>
            </a:r>
            <a:r>
              <a:rPr b="0" baseline="30000" i="0" lang="en-US" sz="1800" u="none" cap="none" strike="noStrike">
                <a:solidFill>
                  <a:schemeClr val="dk1"/>
                </a:solidFill>
                <a:latin typeface="Calibri"/>
                <a:ea typeface="Calibri"/>
                <a:cs typeface="Calibri"/>
                <a:sym typeface="Calibri"/>
              </a:rPr>
              <a:t>st</a:t>
            </a:r>
            <a:r>
              <a:rPr b="0" i="0" lang="en-US" sz="1800" u="none" cap="none" strike="noStrike">
                <a:solidFill>
                  <a:schemeClr val="dk1"/>
                </a:solidFill>
                <a:latin typeface="Calibri"/>
                <a:ea typeface="Calibri"/>
                <a:cs typeface="Calibri"/>
                <a:sym typeface="Calibri"/>
              </a:rPr>
              <a:t> of the prior school year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descr="seal_pp_slide.jpg" id="890" name="Google Shape;890;p43"/>
          <p:cNvPicPr preferRelativeResize="0"/>
          <p:nvPr/>
        </p:nvPicPr>
        <p:blipFill rotWithShape="1">
          <a:blip r:embed="rId3">
            <a:alphaModFix/>
          </a:blip>
          <a:srcRect b="0" l="0" r="0" t="0"/>
          <a:stretch/>
        </p:blipFill>
        <p:spPr>
          <a:xfrm>
            <a:off x="-3" y="-33854"/>
            <a:ext cx="9144000" cy="6858000"/>
          </a:xfrm>
          <a:prstGeom prst="rect">
            <a:avLst/>
          </a:prstGeom>
          <a:noFill/>
          <a:ln>
            <a:noFill/>
          </a:ln>
        </p:spPr>
      </p:pic>
      <p:sp>
        <p:nvSpPr>
          <p:cNvPr id="891" name="Google Shape;891;p43"/>
          <p:cNvSpPr txBox="1"/>
          <p:nvPr/>
        </p:nvSpPr>
        <p:spPr>
          <a:xfrm>
            <a:off x="0" y="814436"/>
            <a:ext cx="9144000" cy="3468832"/>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800"/>
              <a:buFont typeface="Calibri"/>
              <a:buNone/>
            </a:pPr>
            <a:r>
              <a:t/>
            </a:r>
            <a:endParaRPr b="1" i="0" sz="4800" u="none" cap="none" strike="noStrike">
              <a:solidFill>
                <a:srgbClr val="7030A0"/>
              </a:solidFill>
              <a:latin typeface="Arial"/>
              <a:ea typeface="Arial"/>
              <a:cs typeface="Arial"/>
              <a:sym typeface="Arial"/>
            </a:endParaRPr>
          </a:p>
        </p:txBody>
      </p:sp>
      <p:pic>
        <p:nvPicPr>
          <p:cNvPr id="892" name="Google Shape;892;p43"/>
          <p:cNvPicPr preferRelativeResize="0"/>
          <p:nvPr/>
        </p:nvPicPr>
        <p:blipFill rotWithShape="1">
          <a:blip r:embed="rId4">
            <a:alphaModFix/>
          </a:blip>
          <a:srcRect b="1" l="51616" r="0" t="-10692"/>
          <a:stretch/>
        </p:blipFill>
        <p:spPr>
          <a:xfrm>
            <a:off x="-2" y="416503"/>
            <a:ext cx="9144001" cy="1015129"/>
          </a:xfrm>
          <a:prstGeom prst="rect">
            <a:avLst/>
          </a:prstGeom>
          <a:noFill/>
          <a:ln>
            <a:noFill/>
          </a:ln>
        </p:spPr>
      </p:pic>
      <p:sp>
        <p:nvSpPr>
          <p:cNvPr id="893" name="Google Shape;893;p43"/>
          <p:cNvSpPr txBox="1"/>
          <p:nvPr>
            <p:ph type="ctrTitle"/>
          </p:nvPr>
        </p:nvSpPr>
        <p:spPr>
          <a:xfrm>
            <a:off x="1215401" y="356748"/>
            <a:ext cx="6713192" cy="1276151"/>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Font typeface="Century"/>
              <a:buNone/>
            </a:pPr>
            <a:r>
              <a:rPr b="1" lang="en-US" sz="3600">
                <a:solidFill>
                  <a:schemeClr val="lt1"/>
                </a:solidFill>
                <a:latin typeface="Century"/>
                <a:ea typeface="Century"/>
                <a:cs typeface="Century"/>
                <a:sym typeface="Century"/>
              </a:rPr>
              <a:t>QUESTIONS?</a:t>
            </a:r>
            <a:endParaRPr/>
          </a:p>
        </p:txBody>
      </p:sp>
      <p:sp>
        <p:nvSpPr>
          <p:cNvPr id="894" name="Google Shape;894;p43"/>
          <p:cNvSpPr/>
          <p:nvPr/>
        </p:nvSpPr>
        <p:spPr>
          <a:xfrm>
            <a:off x="6008914" y="6120882"/>
            <a:ext cx="2985796" cy="516558"/>
          </a:xfrm>
          <a:prstGeom prst="rect">
            <a:avLst/>
          </a:prstGeom>
          <a:solidFill>
            <a:srgbClr val="5F497A"/>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5" name="Google Shape;895;p43"/>
          <p:cNvSpPr txBox="1"/>
          <p:nvPr/>
        </p:nvSpPr>
        <p:spPr>
          <a:xfrm>
            <a:off x="6088224" y="6194495"/>
            <a:ext cx="282717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alibri"/>
                <a:ea typeface="Calibri"/>
                <a:cs typeface="Calibri"/>
                <a:sym typeface="Calibri"/>
              </a:rPr>
              <a:t>www.ashland.edu/ccp</a:t>
            </a:r>
            <a:endParaRPr b="0" i="0" sz="1400" u="none" cap="none" strike="noStrike">
              <a:solidFill>
                <a:srgbClr val="000000"/>
              </a:solidFill>
              <a:latin typeface="Arial"/>
              <a:ea typeface="Arial"/>
              <a:cs typeface="Arial"/>
              <a:sym typeface="Arial"/>
            </a:endParaRPr>
          </a:p>
        </p:txBody>
      </p:sp>
      <p:pic>
        <p:nvPicPr>
          <p:cNvPr id="896" name="Google Shape;896;p43"/>
          <p:cNvPicPr preferRelativeResize="0"/>
          <p:nvPr/>
        </p:nvPicPr>
        <p:blipFill rotWithShape="1">
          <a:blip r:embed="rId5">
            <a:alphaModFix/>
          </a:blip>
          <a:srcRect b="0" l="0" r="0" t="0"/>
          <a:stretch/>
        </p:blipFill>
        <p:spPr>
          <a:xfrm>
            <a:off x="1360623" y="1959283"/>
            <a:ext cx="1905092" cy="1906771"/>
          </a:xfrm>
          <a:prstGeom prst="rect">
            <a:avLst/>
          </a:prstGeom>
          <a:noFill/>
          <a:ln>
            <a:noFill/>
          </a:ln>
        </p:spPr>
      </p:pic>
      <p:sp>
        <p:nvSpPr>
          <p:cNvPr id="897" name="Google Shape;897;p43"/>
          <p:cNvSpPr/>
          <p:nvPr/>
        </p:nvSpPr>
        <p:spPr>
          <a:xfrm>
            <a:off x="3727578" y="1941227"/>
            <a:ext cx="4572000" cy="37856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Carla Coon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CCP Program Manager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e:  </a:t>
            </a:r>
            <a:r>
              <a:rPr b="0" i="0" lang="en-US" sz="2400" u="sng" cap="none" strike="noStrike">
                <a:solidFill>
                  <a:schemeClr val="dk1"/>
                </a:solidFill>
                <a:latin typeface="Calibri"/>
                <a:ea typeface="Calibri"/>
                <a:cs typeface="Calibri"/>
                <a:sym typeface="Calibri"/>
                <a:hlinkClick r:id="rId6">
                  <a:extLst>
                    <a:ext uri="{A12FA001-AC4F-418D-AE19-62706E023703}">
                      <ahyp:hlinkClr val="tx"/>
                    </a:ext>
                  </a:extLst>
                </a:hlinkClick>
              </a:rPr>
              <a:t>collegecreditplus@ashland.edu</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p:  419.207.6965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Schedule an appointment: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https://ccoon.youcanbook.me</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(In-person or via Zoom)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id="898" name="Google Shape;898;p43"/>
          <p:cNvPicPr preferRelativeResize="0"/>
          <p:nvPr/>
        </p:nvPicPr>
        <p:blipFill rotWithShape="1">
          <a:blip r:embed="rId8">
            <a:alphaModFix/>
          </a:blip>
          <a:srcRect b="0" l="0" r="0" t="0"/>
          <a:stretch/>
        </p:blipFill>
        <p:spPr>
          <a:xfrm>
            <a:off x="1115351" y="4100374"/>
            <a:ext cx="2395635" cy="89836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descr="TheOhioStateUniversity-REV-Horiz-RGBHEX.eps" id="903" name="Google Shape;903;p44"/>
          <p:cNvPicPr preferRelativeResize="0"/>
          <p:nvPr/>
        </p:nvPicPr>
        <p:blipFill rotWithShape="1">
          <a:blip r:embed="rId3">
            <a:alphaModFix/>
          </a:blip>
          <a:srcRect b="0" l="0" r="0" t="0"/>
          <a:stretch/>
        </p:blipFill>
        <p:spPr>
          <a:xfrm>
            <a:off x="398620" y="5008149"/>
            <a:ext cx="3576879" cy="518483"/>
          </a:xfrm>
          <a:prstGeom prst="rect">
            <a:avLst/>
          </a:prstGeom>
          <a:noFill/>
          <a:ln>
            <a:noFill/>
          </a:ln>
        </p:spPr>
      </p:pic>
      <p:pic>
        <p:nvPicPr>
          <p:cNvPr descr="BuckeyeLeaf-REV-RGBHEX.eps" id="904" name="Google Shape;904;p44"/>
          <p:cNvPicPr preferRelativeResize="0"/>
          <p:nvPr/>
        </p:nvPicPr>
        <p:blipFill rotWithShape="1">
          <a:blip r:embed="rId4">
            <a:alphaModFix/>
          </a:blip>
          <a:srcRect b="0" l="0" r="0" t="0"/>
          <a:stretch/>
        </p:blipFill>
        <p:spPr>
          <a:xfrm rot="-900000">
            <a:off x="5447175" y="2145383"/>
            <a:ext cx="3587341" cy="4133211"/>
          </a:xfrm>
          <a:prstGeom prst="rect">
            <a:avLst/>
          </a:prstGeom>
          <a:noFill/>
          <a:ln>
            <a:noFill/>
          </a:ln>
        </p:spPr>
      </p:pic>
      <p:sp>
        <p:nvSpPr>
          <p:cNvPr id="905" name="Google Shape;905;p44"/>
          <p:cNvSpPr txBox="1"/>
          <p:nvPr/>
        </p:nvSpPr>
        <p:spPr>
          <a:xfrm>
            <a:off x="-288757" y="1751564"/>
            <a:ext cx="559620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Proxima Nova"/>
                <a:ea typeface="Proxima Nova"/>
                <a:cs typeface="Proxima Nova"/>
                <a:sym typeface="Proxima Nova"/>
              </a:rPr>
              <a:t>College Credit Plus</a:t>
            </a:r>
            <a:endParaRPr/>
          </a:p>
        </p:txBody>
      </p:sp>
      <p:sp>
        <p:nvSpPr>
          <p:cNvPr id="906" name="Google Shape;906;p44"/>
          <p:cNvSpPr txBox="1"/>
          <p:nvPr/>
        </p:nvSpPr>
        <p:spPr>
          <a:xfrm>
            <a:off x="153826" y="3314512"/>
            <a:ext cx="4418175"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Proxima Nova"/>
                <a:ea typeface="Proxima Nova"/>
                <a:cs typeface="Proxima Nova"/>
                <a:sym typeface="Proxima Nova"/>
              </a:rPr>
              <a:t>Kayla Smith</a:t>
            </a:r>
            <a:endParaRPr/>
          </a:p>
          <a:p>
            <a:pPr indent="0" lvl="0" marL="0" marR="0" rtl="0" algn="ctr">
              <a:lnSpc>
                <a:spcPct val="100000"/>
              </a:lnSpc>
              <a:spcBef>
                <a:spcPts val="0"/>
              </a:spcBef>
              <a:spcAft>
                <a:spcPts val="0"/>
              </a:spcAft>
              <a:buNone/>
            </a:pPr>
            <a:r>
              <a:rPr b="1" i="0" lang="en-US" sz="2400" u="none" cap="none" strike="noStrike">
                <a:solidFill>
                  <a:srgbClr val="FFFFFF"/>
                </a:solidFill>
                <a:latin typeface="Proxima Nova"/>
                <a:ea typeface="Proxima Nova"/>
                <a:cs typeface="Proxima Nova"/>
                <a:sym typeface="Proxima Nova"/>
              </a:rPr>
              <a:t>CCP Advisor &amp; Admissions</a:t>
            </a:r>
            <a:endParaRPr/>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id="912" name="Google Shape;912;p45"/>
          <p:cNvPicPr preferRelativeResize="0"/>
          <p:nvPr/>
        </p:nvPicPr>
        <p:blipFill rotWithShape="1">
          <a:blip r:embed="rId3">
            <a:alphaModFix/>
          </a:blip>
          <a:srcRect b="0" l="1437" r="0" t="0"/>
          <a:stretch/>
        </p:blipFill>
        <p:spPr>
          <a:xfrm>
            <a:off x="0" y="857251"/>
            <a:ext cx="9156319" cy="497670"/>
          </a:xfrm>
          <a:prstGeom prst="rect">
            <a:avLst/>
          </a:prstGeom>
          <a:noFill/>
          <a:ln>
            <a:noFill/>
          </a:ln>
        </p:spPr>
      </p:pic>
      <p:sp>
        <p:nvSpPr>
          <p:cNvPr id="913" name="Google Shape;913;p45"/>
          <p:cNvSpPr txBox="1"/>
          <p:nvPr/>
        </p:nvSpPr>
        <p:spPr>
          <a:xfrm>
            <a:off x="546532" y="1562072"/>
            <a:ext cx="8050937" cy="646803"/>
          </a:xfrm>
          <a:prstGeom prst="rect">
            <a:avLst/>
          </a:prstGeom>
          <a:noFill/>
          <a:ln>
            <a:noFill/>
          </a:ln>
        </p:spPr>
        <p:txBody>
          <a:bodyPr anchorCtr="0" anchor="t" bIns="0" lIns="0" spcFirstLastPara="1" rIns="0" wrap="square" tIns="0">
            <a:noAutofit/>
          </a:bodyPr>
          <a:lstStyle/>
          <a:p>
            <a:pPr indent="0" lvl="0" marL="0" marR="0" rtl="0" algn="l">
              <a:lnSpc>
                <a:spcPct val="111111"/>
              </a:lnSpc>
              <a:spcBef>
                <a:spcPts val="0"/>
              </a:spcBef>
              <a:spcAft>
                <a:spcPts val="0"/>
              </a:spcAft>
              <a:buClr>
                <a:srgbClr val="BB0000"/>
              </a:buClr>
              <a:buSzPts val="3600"/>
              <a:buFont typeface="Arial"/>
              <a:buNone/>
            </a:pPr>
            <a:r>
              <a:rPr b="0" i="0" lang="en-US" sz="3600" u="none" cap="none" strike="noStrike">
                <a:solidFill>
                  <a:srgbClr val="BB0000"/>
                </a:solidFill>
                <a:latin typeface="Arial"/>
                <a:ea typeface="Arial"/>
                <a:cs typeface="Arial"/>
                <a:sym typeface="Arial"/>
              </a:rPr>
              <a:t>Take College Credit Plus at Ohio State!</a:t>
            </a:r>
            <a:endParaRPr b="0" i="1" sz="2100" u="none" cap="none" strike="noStrike">
              <a:solidFill>
                <a:srgbClr val="BB0000"/>
              </a:solidFill>
              <a:latin typeface="Arial"/>
              <a:ea typeface="Arial"/>
              <a:cs typeface="Arial"/>
              <a:sym typeface="Arial"/>
            </a:endParaRPr>
          </a:p>
        </p:txBody>
      </p:sp>
      <p:sp>
        <p:nvSpPr>
          <p:cNvPr id="914" name="Google Shape;914;p45"/>
          <p:cNvSpPr txBox="1"/>
          <p:nvPr/>
        </p:nvSpPr>
        <p:spPr>
          <a:xfrm>
            <a:off x="6877974" y="955589"/>
            <a:ext cx="213077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Calibri"/>
                <a:ea typeface="Calibri"/>
                <a:cs typeface="Calibri"/>
                <a:sym typeface="Calibri"/>
              </a:rPr>
              <a:t>go.osu.edu/mansccp</a:t>
            </a:r>
            <a:endParaRPr/>
          </a:p>
        </p:txBody>
      </p:sp>
      <p:pic>
        <p:nvPicPr>
          <p:cNvPr descr="Icon&#10;&#10;Description automatically generated" id="915" name="Google Shape;915;p45"/>
          <p:cNvPicPr preferRelativeResize="0"/>
          <p:nvPr/>
        </p:nvPicPr>
        <p:blipFill rotWithShape="1">
          <a:blip r:embed="rId4">
            <a:alphaModFix/>
          </a:blip>
          <a:srcRect b="0" l="0" r="0" t="0"/>
          <a:stretch/>
        </p:blipFill>
        <p:spPr>
          <a:xfrm>
            <a:off x="413225" y="2535130"/>
            <a:ext cx="266613" cy="249950"/>
          </a:xfrm>
          <a:prstGeom prst="rect">
            <a:avLst/>
          </a:prstGeom>
          <a:noFill/>
          <a:ln>
            <a:noFill/>
          </a:ln>
        </p:spPr>
      </p:pic>
      <p:sp>
        <p:nvSpPr>
          <p:cNvPr id="916" name="Google Shape;916;p45"/>
          <p:cNvSpPr txBox="1"/>
          <p:nvPr/>
        </p:nvSpPr>
        <p:spPr>
          <a:xfrm>
            <a:off x="858915" y="2521397"/>
            <a:ext cx="3655039"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Experience Ohio State classes and majors for free!</a:t>
            </a:r>
            <a:endParaRPr/>
          </a:p>
        </p:txBody>
      </p:sp>
      <p:pic>
        <p:nvPicPr>
          <p:cNvPr descr="Icon&#10;&#10;Description automatically generated" id="917" name="Google Shape;917;p45"/>
          <p:cNvPicPr preferRelativeResize="0"/>
          <p:nvPr/>
        </p:nvPicPr>
        <p:blipFill rotWithShape="1">
          <a:blip r:embed="rId5">
            <a:alphaModFix/>
          </a:blip>
          <a:srcRect b="0" l="0" r="0" t="0"/>
          <a:stretch/>
        </p:blipFill>
        <p:spPr>
          <a:xfrm>
            <a:off x="413225" y="2986359"/>
            <a:ext cx="266613" cy="249950"/>
          </a:xfrm>
          <a:prstGeom prst="rect">
            <a:avLst/>
          </a:prstGeom>
          <a:noFill/>
          <a:ln>
            <a:noFill/>
          </a:ln>
        </p:spPr>
      </p:pic>
      <p:sp>
        <p:nvSpPr>
          <p:cNvPr id="918" name="Google Shape;918;p45"/>
          <p:cNvSpPr txBox="1"/>
          <p:nvPr/>
        </p:nvSpPr>
        <p:spPr>
          <a:xfrm>
            <a:off x="858914" y="2972834"/>
            <a:ext cx="3880053"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Apply in less than 20 minutes at </a:t>
            </a:r>
            <a:r>
              <a:rPr b="0" i="0" lang="en-US" sz="1350" u="sng" cap="none" strike="noStrike">
                <a:solidFill>
                  <a:srgbClr val="4472C4"/>
                </a:solidFill>
                <a:latin typeface="Calibri"/>
                <a:ea typeface="Calibri"/>
                <a:cs typeface="Calibri"/>
                <a:sym typeface="Calibri"/>
              </a:rPr>
              <a:t>go.osu.edu/mansccp</a:t>
            </a:r>
            <a:endParaRPr/>
          </a:p>
        </p:txBody>
      </p:sp>
      <p:pic>
        <p:nvPicPr>
          <p:cNvPr descr="Icon&#10;&#10;Description automatically generated" id="919" name="Google Shape;919;p45"/>
          <p:cNvPicPr preferRelativeResize="0"/>
          <p:nvPr/>
        </p:nvPicPr>
        <p:blipFill rotWithShape="1">
          <a:blip r:embed="rId5">
            <a:alphaModFix/>
          </a:blip>
          <a:srcRect b="0" l="0" r="0" t="0"/>
          <a:stretch/>
        </p:blipFill>
        <p:spPr>
          <a:xfrm>
            <a:off x="413225" y="3437588"/>
            <a:ext cx="266613" cy="249950"/>
          </a:xfrm>
          <a:prstGeom prst="rect">
            <a:avLst/>
          </a:prstGeom>
          <a:noFill/>
          <a:ln>
            <a:noFill/>
          </a:ln>
        </p:spPr>
      </p:pic>
      <p:pic>
        <p:nvPicPr>
          <p:cNvPr descr="Icon&#10;&#10;Description automatically generated" id="920" name="Google Shape;920;p45"/>
          <p:cNvPicPr preferRelativeResize="0"/>
          <p:nvPr/>
        </p:nvPicPr>
        <p:blipFill rotWithShape="1">
          <a:blip r:embed="rId5">
            <a:alphaModFix/>
          </a:blip>
          <a:srcRect b="0" l="0" r="0" t="0"/>
          <a:stretch/>
        </p:blipFill>
        <p:spPr>
          <a:xfrm>
            <a:off x="413225" y="3918382"/>
            <a:ext cx="266613" cy="249950"/>
          </a:xfrm>
          <a:prstGeom prst="rect">
            <a:avLst/>
          </a:prstGeom>
          <a:noFill/>
          <a:ln>
            <a:noFill/>
          </a:ln>
        </p:spPr>
      </p:pic>
      <p:sp>
        <p:nvSpPr>
          <p:cNvPr id="921" name="Google Shape;921;p45"/>
          <p:cNvSpPr txBox="1"/>
          <p:nvPr/>
        </p:nvSpPr>
        <p:spPr>
          <a:xfrm>
            <a:off x="858914" y="3420791"/>
            <a:ext cx="7388994"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Request your counselor/school to send a transcript and high school info form to </a:t>
            </a:r>
            <a:r>
              <a:rPr b="0" i="0" lang="en-US" sz="1350" u="sng" cap="none" strike="noStrike">
                <a:solidFill>
                  <a:srgbClr val="000000"/>
                </a:solidFill>
                <a:latin typeface="Calibri"/>
                <a:ea typeface="Calibri"/>
                <a:cs typeface="Calibri"/>
                <a:sym typeface="Calibri"/>
                <a:hlinkClick r:id="rId6">
                  <a:extLst>
                    <a:ext uri="{A12FA001-AC4F-418D-AE19-62706E023703}">
                      <ahyp:hlinkClr val="tx"/>
                    </a:ext>
                  </a:extLst>
                </a:hlinkClick>
              </a:rPr>
              <a:t>esue-studugt@osu.edu</a:t>
            </a:r>
            <a:r>
              <a:rPr b="0" i="0" lang="en-US" sz="1350" u="none" cap="none" strike="noStrike">
                <a:solidFill>
                  <a:srgbClr val="000000"/>
                </a:solidFill>
                <a:latin typeface="Calibri"/>
                <a:ea typeface="Calibri"/>
                <a:cs typeface="Calibri"/>
                <a:sym typeface="Calibri"/>
              </a:rPr>
              <a:t> </a:t>
            </a:r>
            <a:endParaRPr/>
          </a:p>
        </p:txBody>
      </p:sp>
      <p:sp>
        <p:nvSpPr>
          <p:cNvPr id="922" name="Google Shape;922;p45"/>
          <p:cNvSpPr txBox="1"/>
          <p:nvPr/>
        </p:nvSpPr>
        <p:spPr>
          <a:xfrm>
            <a:off x="858915" y="3904858"/>
            <a:ext cx="6019060"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Need Accuplacer? You can only take it at Ohio State. Sign up at </a:t>
            </a:r>
            <a:r>
              <a:rPr b="0" i="0" lang="en-US" sz="1350" u="sng" cap="none" strike="noStrike">
                <a:solidFill>
                  <a:srgbClr val="4472C4"/>
                </a:solidFill>
                <a:latin typeface="Calibri"/>
                <a:ea typeface="Calibri"/>
                <a:cs typeface="Calibri"/>
                <a:sym typeface="Calibri"/>
              </a:rPr>
              <a:t>go.osu.edu/mansccp </a:t>
            </a:r>
            <a:r>
              <a:rPr b="0" i="0" lang="en-US" sz="1350" u="none" cap="none" strike="noStrike">
                <a:solidFill>
                  <a:srgbClr val="000000"/>
                </a:solidFill>
                <a:latin typeface="Calibri"/>
                <a:ea typeface="Calibri"/>
                <a:cs typeface="Calibri"/>
                <a:sym typeface="Calibri"/>
              </a:rPr>
              <a:t>	 </a:t>
            </a:r>
            <a:endParaRPr/>
          </a:p>
        </p:txBody>
      </p:sp>
      <p:pic>
        <p:nvPicPr>
          <p:cNvPr descr="Icon&#10;&#10;Description automatically generated" id="923" name="Google Shape;923;p45"/>
          <p:cNvPicPr preferRelativeResize="0"/>
          <p:nvPr/>
        </p:nvPicPr>
        <p:blipFill rotWithShape="1">
          <a:blip r:embed="rId5">
            <a:alphaModFix/>
          </a:blip>
          <a:srcRect b="0" l="0" r="0" t="0"/>
          <a:stretch/>
        </p:blipFill>
        <p:spPr>
          <a:xfrm>
            <a:off x="413225" y="4399176"/>
            <a:ext cx="266613" cy="249950"/>
          </a:xfrm>
          <a:prstGeom prst="rect">
            <a:avLst/>
          </a:prstGeom>
          <a:noFill/>
          <a:ln>
            <a:noFill/>
          </a:ln>
        </p:spPr>
      </p:pic>
      <p:sp>
        <p:nvSpPr>
          <p:cNvPr id="924" name="Google Shape;924;p45"/>
          <p:cNvSpPr txBox="1"/>
          <p:nvPr/>
        </p:nvSpPr>
        <p:spPr>
          <a:xfrm>
            <a:off x="858914" y="4388923"/>
            <a:ext cx="3736649" cy="13388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Apply and have documents sent in by the deadline:</a:t>
            </a:r>
            <a:endParaRPr/>
          </a:p>
          <a:p>
            <a:pPr indent="0" lvl="1" marL="342900" marR="0" rtl="0" algn="l">
              <a:lnSpc>
                <a:spcPct val="100000"/>
              </a:lnSpc>
              <a:spcBef>
                <a:spcPts val="0"/>
              </a:spcBef>
              <a:spcAft>
                <a:spcPts val="0"/>
              </a:spcAft>
              <a:buClr>
                <a:srgbClr val="222222"/>
              </a:buClr>
              <a:buSzPts val="1350"/>
              <a:buFont typeface="Arial"/>
              <a:buNone/>
            </a:pPr>
            <a:r>
              <a:rPr b="0" i="0" lang="en-US" sz="1350" u="none" cap="none" strike="noStrike">
                <a:solidFill>
                  <a:srgbClr val="222222"/>
                </a:solidFill>
                <a:latin typeface="Proxima Nova"/>
                <a:ea typeface="Proxima Nova"/>
                <a:cs typeface="Proxima Nova"/>
                <a:sym typeface="Proxima Nova"/>
              </a:rPr>
              <a:t>Autumn semester	Apply by May 1</a:t>
            </a:r>
            <a:endParaRPr/>
          </a:p>
          <a:p>
            <a:pPr indent="0" lvl="1" marL="342900" marR="0" rtl="0" algn="l">
              <a:lnSpc>
                <a:spcPct val="100000"/>
              </a:lnSpc>
              <a:spcBef>
                <a:spcPts val="0"/>
              </a:spcBef>
              <a:spcAft>
                <a:spcPts val="0"/>
              </a:spcAft>
              <a:buClr>
                <a:srgbClr val="222222"/>
              </a:buClr>
              <a:buSzPts val="1350"/>
              <a:buFont typeface="Arial"/>
              <a:buNone/>
            </a:pPr>
            <a:r>
              <a:rPr b="0" i="0" lang="en-US" sz="1350" u="none" cap="none" strike="noStrike">
                <a:solidFill>
                  <a:srgbClr val="222222"/>
                </a:solidFill>
                <a:latin typeface="Proxima Nova"/>
                <a:ea typeface="Proxima Nova"/>
                <a:cs typeface="Proxima Nova"/>
                <a:sym typeface="Proxima Nova"/>
              </a:rPr>
              <a:t>Spring semester	Apply by October 15</a:t>
            </a:r>
            <a:endParaRPr/>
          </a:p>
          <a:p>
            <a:pPr indent="0" lvl="1" marL="342900" marR="0" rtl="0" algn="l">
              <a:lnSpc>
                <a:spcPct val="100000"/>
              </a:lnSpc>
              <a:spcBef>
                <a:spcPts val="0"/>
              </a:spcBef>
              <a:spcAft>
                <a:spcPts val="0"/>
              </a:spcAft>
              <a:buClr>
                <a:srgbClr val="222222"/>
              </a:buClr>
              <a:buSzPts val="1350"/>
              <a:buFont typeface="Arial"/>
              <a:buNone/>
            </a:pPr>
            <a:r>
              <a:rPr b="0" i="0" lang="en-US" sz="1350" u="none" cap="none" strike="noStrike">
                <a:solidFill>
                  <a:srgbClr val="222222"/>
                </a:solidFill>
                <a:latin typeface="Proxima Nova"/>
                <a:ea typeface="Proxima Nova"/>
                <a:cs typeface="Proxima Nova"/>
                <a:sym typeface="Proxima Nova"/>
              </a:rPr>
              <a:t>Summer semester	Apply by February 15</a:t>
            </a:r>
            <a:endParaRPr/>
          </a:p>
          <a:p>
            <a:pPr indent="-128588" lvl="0" marL="214313"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Calibri"/>
              <a:ea typeface="Calibri"/>
              <a:cs typeface="Calibri"/>
              <a:sym typeface="Calibri"/>
            </a:endParaRPr>
          </a:p>
        </p:txBody>
      </p:sp>
      <p:sp>
        <p:nvSpPr>
          <p:cNvPr id="925" name="Google Shape;925;p45"/>
          <p:cNvSpPr txBox="1"/>
          <p:nvPr/>
        </p:nvSpPr>
        <p:spPr>
          <a:xfrm>
            <a:off x="5317169" y="4459583"/>
            <a:ext cx="320539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22222"/>
              </a:buClr>
              <a:buSzPts val="1350"/>
              <a:buFont typeface="Arial"/>
              <a:buNone/>
            </a:pPr>
            <a:r>
              <a:rPr b="1" i="0" lang="en-US" sz="1350" u="none" cap="none" strike="noStrike">
                <a:solidFill>
                  <a:srgbClr val="222222"/>
                </a:solidFill>
                <a:latin typeface="Proxima Nova"/>
                <a:ea typeface="Proxima Nova"/>
                <a:cs typeface="Proxima Nova"/>
                <a:sym typeface="Proxima Nova"/>
              </a:rPr>
              <a:t>CCP Academy Admissions and Advisor</a:t>
            </a:r>
            <a:endParaRPr b="0" i="0" sz="1350" u="none" cap="none" strike="noStrike">
              <a:solidFill>
                <a:srgbClr val="22222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222222"/>
              </a:buClr>
              <a:buSzPts val="1350"/>
              <a:buFont typeface="Arial"/>
              <a:buNone/>
            </a:pPr>
            <a:r>
              <a:rPr b="0" i="0" lang="en-US" sz="1350" u="none" cap="none" strike="noStrike">
                <a:solidFill>
                  <a:srgbClr val="222222"/>
                </a:solidFill>
                <a:latin typeface="Proxima Nova"/>
                <a:ea typeface="Proxima Nova"/>
                <a:cs typeface="Proxima Nova"/>
                <a:sym typeface="Proxima Nova"/>
              </a:rPr>
              <a:t>Kayla Smith</a:t>
            </a:r>
            <a:br>
              <a:rPr b="0" i="0" lang="en-US" sz="1350" u="none" cap="none" strike="noStrike">
                <a:solidFill>
                  <a:srgbClr val="222222"/>
                </a:solidFill>
                <a:latin typeface="Proxima Nova"/>
                <a:ea typeface="Proxima Nova"/>
                <a:cs typeface="Proxima Nova"/>
                <a:sym typeface="Proxima Nova"/>
              </a:rPr>
            </a:br>
            <a:r>
              <a:rPr b="0" i="0" lang="en-US" sz="1350" u="sng" cap="none" strike="noStrike">
                <a:solidFill>
                  <a:srgbClr val="222222"/>
                </a:solidFill>
                <a:latin typeface="Proxima Nova"/>
                <a:ea typeface="Proxima Nova"/>
                <a:cs typeface="Proxima Nova"/>
                <a:sym typeface="Proxima Nova"/>
                <a:hlinkClick r:id="rId7">
                  <a:extLst>
                    <a:ext uri="{A12FA001-AC4F-418D-AE19-62706E023703}">
                      <ahyp:hlinkClr val="tx"/>
                    </a:ext>
                  </a:extLst>
                </a:hlinkClick>
              </a:rPr>
              <a:t>mansfield-askabuckeye@osu.edu</a:t>
            </a:r>
            <a:br>
              <a:rPr b="0" i="0" lang="en-US" sz="1350" u="none" cap="none" strike="noStrike">
                <a:solidFill>
                  <a:srgbClr val="222222"/>
                </a:solidFill>
                <a:latin typeface="Proxima Nova"/>
                <a:ea typeface="Proxima Nova"/>
                <a:cs typeface="Proxima Nova"/>
                <a:sym typeface="Proxima Nova"/>
              </a:rPr>
            </a:br>
            <a:r>
              <a:rPr b="0" i="0" lang="en-US" sz="1350" u="none" cap="none" strike="noStrike">
                <a:solidFill>
                  <a:srgbClr val="222222"/>
                </a:solidFill>
                <a:latin typeface="Proxima Nova"/>
                <a:ea typeface="Proxima Nova"/>
                <a:cs typeface="Proxima Nova"/>
                <a:sym typeface="Proxima Nova"/>
              </a:rPr>
              <a:t>419-755-4225</a:t>
            </a:r>
            <a:endParaRPr/>
          </a:p>
        </p:txBody>
      </p:sp>
      <p:pic>
        <p:nvPicPr>
          <p:cNvPr descr="Logo, company name&#10;&#10;Description automatically generated" id="926" name="Google Shape;926;p45"/>
          <p:cNvPicPr preferRelativeResize="0"/>
          <p:nvPr/>
        </p:nvPicPr>
        <p:blipFill rotWithShape="1">
          <a:blip r:embed="rId8">
            <a:alphaModFix/>
          </a:blip>
          <a:srcRect b="0" l="0" r="0" t="0"/>
          <a:stretch/>
        </p:blipFill>
        <p:spPr>
          <a:xfrm>
            <a:off x="7823790" y="4857454"/>
            <a:ext cx="1091044" cy="109104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46"/>
          <p:cNvSpPr txBox="1"/>
          <p:nvPr/>
        </p:nvSpPr>
        <p:spPr>
          <a:xfrm>
            <a:off x="546532" y="1562072"/>
            <a:ext cx="8050937" cy="646803"/>
          </a:xfrm>
          <a:prstGeom prst="rect">
            <a:avLst/>
          </a:prstGeom>
          <a:noFill/>
          <a:ln>
            <a:noFill/>
          </a:ln>
        </p:spPr>
        <p:txBody>
          <a:bodyPr anchorCtr="0" anchor="t" bIns="0" lIns="0" spcFirstLastPara="1" rIns="0" wrap="square" tIns="0">
            <a:noAutofit/>
          </a:bodyPr>
          <a:lstStyle/>
          <a:p>
            <a:pPr indent="0" lvl="0" marL="0" marR="0" rtl="0" algn="ctr">
              <a:lnSpc>
                <a:spcPct val="111111"/>
              </a:lnSpc>
              <a:spcBef>
                <a:spcPts val="0"/>
              </a:spcBef>
              <a:spcAft>
                <a:spcPts val="0"/>
              </a:spcAft>
              <a:buClr>
                <a:srgbClr val="BB0000"/>
              </a:buClr>
              <a:buSzPts val="3600"/>
              <a:buFont typeface="Arial"/>
              <a:buNone/>
            </a:pPr>
            <a:r>
              <a:rPr b="0" i="0" lang="en-US" sz="3600" u="none" cap="none" strike="noStrike">
                <a:solidFill>
                  <a:srgbClr val="BB0000"/>
                </a:solidFill>
                <a:latin typeface="Arial"/>
                <a:ea typeface="Arial"/>
                <a:cs typeface="Arial"/>
                <a:sym typeface="Arial"/>
              </a:rPr>
              <a:t>Level One Courses at Ohio State</a:t>
            </a:r>
            <a:endParaRPr b="0" i="1" sz="2100" u="none" cap="none" strike="noStrike">
              <a:solidFill>
                <a:srgbClr val="BB0000"/>
              </a:solidFill>
              <a:latin typeface="Arial"/>
              <a:ea typeface="Arial"/>
              <a:cs typeface="Arial"/>
              <a:sym typeface="Arial"/>
            </a:endParaRPr>
          </a:p>
        </p:txBody>
      </p:sp>
      <p:sp>
        <p:nvSpPr>
          <p:cNvPr id="933" name="Google Shape;933;p46"/>
          <p:cNvSpPr txBox="1"/>
          <p:nvPr/>
        </p:nvSpPr>
        <p:spPr>
          <a:xfrm>
            <a:off x="858914" y="2578457"/>
            <a:ext cx="7070253"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Experience Ohio State classes for free while working towards not only your high school graduation </a:t>
            </a:r>
            <a:endParaRPr/>
          </a:p>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	</a:t>
            </a:r>
            <a:r>
              <a:rPr b="0" i="0" lang="en-US" sz="1350" u="none" cap="none" strike="noStrike">
                <a:solidFill>
                  <a:srgbClr val="000000"/>
                </a:solidFill>
                <a:latin typeface="Calibri"/>
                <a:ea typeface="Calibri"/>
                <a:cs typeface="Calibri"/>
                <a:sym typeface="Calibri"/>
              </a:rPr>
              <a:t>requirements, but your future college degree!</a:t>
            </a:r>
            <a:endParaRPr/>
          </a:p>
        </p:txBody>
      </p:sp>
      <p:sp>
        <p:nvSpPr>
          <p:cNvPr id="934" name="Google Shape;934;p46"/>
          <p:cNvSpPr txBox="1"/>
          <p:nvPr/>
        </p:nvSpPr>
        <p:spPr>
          <a:xfrm>
            <a:off x="858915" y="3290501"/>
            <a:ext cx="5244850"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See all level one courses offered at Ohio State at </a:t>
            </a:r>
            <a:r>
              <a:rPr b="0" i="0" lang="en-US" sz="1350" u="sng" cap="none" strike="noStrike">
                <a:solidFill>
                  <a:srgbClr val="000000"/>
                </a:solidFill>
                <a:latin typeface="Calibri"/>
                <a:ea typeface="Calibri"/>
                <a:cs typeface="Calibri"/>
                <a:sym typeface="Calibri"/>
                <a:hlinkClick r:id="rId3">
                  <a:extLst>
                    <a:ext uri="{A12FA001-AC4F-418D-AE19-62706E023703}">
                      <ahyp:hlinkClr val="tx"/>
                    </a:ext>
                  </a:extLst>
                </a:hlinkClick>
              </a:rPr>
              <a:t>go.osu.edu/ccplevelone</a:t>
            </a:r>
            <a:r>
              <a:rPr b="0" i="0" lang="en-US" sz="1350" u="sng" cap="none" strike="noStrike">
                <a:solidFill>
                  <a:srgbClr val="000000"/>
                </a:solidFill>
                <a:latin typeface="Calibri"/>
                <a:ea typeface="Calibri"/>
                <a:cs typeface="Calibri"/>
                <a:sym typeface="Calibri"/>
                <a:hlinkClick r:id="rId4">
                  <a:extLst>
                    <a:ext uri="{A12FA001-AC4F-418D-AE19-62706E023703}">
                      <ahyp:hlinkClr val="tx"/>
                    </a:ext>
                  </a:extLst>
                </a:hlinkClick>
              </a:rPr>
              <a:t> </a:t>
            </a:r>
            <a:endParaRPr b="0" i="0" sz="1350" u="sng" cap="none" strike="noStrike">
              <a:solidFill>
                <a:srgbClr val="4472C4"/>
              </a:solidFill>
              <a:latin typeface="Calibri"/>
              <a:ea typeface="Calibri"/>
              <a:cs typeface="Calibri"/>
              <a:sym typeface="Calibri"/>
            </a:endParaRPr>
          </a:p>
        </p:txBody>
      </p:sp>
      <p:sp>
        <p:nvSpPr>
          <p:cNvPr id="935" name="Google Shape;935;p46"/>
          <p:cNvSpPr txBox="1"/>
          <p:nvPr/>
        </p:nvSpPr>
        <p:spPr>
          <a:xfrm>
            <a:off x="858914" y="3975380"/>
            <a:ext cx="468089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See how ccp courses transfer  from one institution to another at:</a:t>
            </a:r>
            <a:endParaRPr/>
          </a:p>
          <a:p>
            <a:pPr indent="-214312" lvl="2" marL="9001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Calibri"/>
                <a:ea typeface="Calibri"/>
                <a:cs typeface="Calibri"/>
                <a:sym typeface="Calibri"/>
              </a:rPr>
              <a:t>Transferology.com</a:t>
            </a:r>
            <a:endParaRPr/>
          </a:p>
          <a:p>
            <a:pPr indent="-214312" lvl="2" marL="9001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Calibri"/>
                <a:ea typeface="Calibri"/>
                <a:cs typeface="Calibri"/>
                <a:sym typeface="Calibri"/>
              </a:rPr>
              <a:t>Transfercredit.ohio.gov</a:t>
            </a:r>
            <a:endParaRPr b="0" i="0" sz="1350" u="none" cap="none" strike="noStrike">
              <a:solidFill>
                <a:srgbClr val="222222"/>
              </a:solidFill>
              <a:latin typeface="Proxima Nova"/>
              <a:ea typeface="Proxima Nova"/>
              <a:cs typeface="Proxima Nova"/>
              <a:sym typeface="Proxima Nova"/>
            </a:endParaRPr>
          </a:p>
          <a:p>
            <a:pPr indent="-128588" lvl="0" marL="214313"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Calibri"/>
              <a:ea typeface="Calibri"/>
              <a:cs typeface="Calibri"/>
              <a:sym typeface="Calibri"/>
            </a:endParaRPr>
          </a:p>
        </p:txBody>
      </p:sp>
      <p:pic>
        <p:nvPicPr>
          <p:cNvPr descr="Logo, company name&#10;&#10;Description automatically generated" id="936" name="Google Shape;936;p46"/>
          <p:cNvPicPr preferRelativeResize="0"/>
          <p:nvPr/>
        </p:nvPicPr>
        <p:blipFill rotWithShape="1">
          <a:blip r:embed="rId5">
            <a:alphaModFix/>
          </a:blip>
          <a:srcRect b="0" l="0" r="0" t="0"/>
          <a:stretch/>
        </p:blipFill>
        <p:spPr>
          <a:xfrm>
            <a:off x="7823790" y="4857454"/>
            <a:ext cx="1091044" cy="1091044"/>
          </a:xfrm>
          <a:prstGeom prst="rect">
            <a:avLst/>
          </a:prstGeom>
          <a:noFill/>
          <a:ln>
            <a:noFill/>
          </a:ln>
        </p:spPr>
      </p:pic>
      <p:pic>
        <p:nvPicPr>
          <p:cNvPr id="937" name="Google Shape;937;p46"/>
          <p:cNvPicPr preferRelativeResize="0"/>
          <p:nvPr/>
        </p:nvPicPr>
        <p:blipFill rotWithShape="1">
          <a:blip r:embed="rId6">
            <a:alphaModFix/>
          </a:blip>
          <a:srcRect b="0" l="1437" r="0" t="0"/>
          <a:stretch/>
        </p:blipFill>
        <p:spPr>
          <a:xfrm>
            <a:off x="0" y="857251"/>
            <a:ext cx="9156319" cy="497670"/>
          </a:xfrm>
          <a:prstGeom prst="rect">
            <a:avLst/>
          </a:prstGeom>
          <a:noFill/>
          <a:ln>
            <a:noFill/>
          </a:ln>
        </p:spPr>
      </p:pic>
      <p:sp>
        <p:nvSpPr>
          <p:cNvPr id="938" name="Google Shape;938;p46"/>
          <p:cNvSpPr txBox="1"/>
          <p:nvPr/>
        </p:nvSpPr>
        <p:spPr>
          <a:xfrm>
            <a:off x="6717345" y="918903"/>
            <a:ext cx="242364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Calibri"/>
                <a:ea typeface="Calibri"/>
                <a:cs typeface="Calibri"/>
                <a:sym typeface="Calibri"/>
              </a:rPr>
              <a:t>go.osu.edu/ccplevelone</a:t>
            </a:r>
            <a:endParaRPr/>
          </a:p>
        </p:txBody>
      </p:sp>
      <p:pic>
        <p:nvPicPr>
          <p:cNvPr descr="A picture containing drawing&#10;&#10;Description automatically generated" id="939" name="Google Shape;939;p46"/>
          <p:cNvPicPr preferRelativeResize="0"/>
          <p:nvPr/>
        </p:nvPicPr>
        <p:blipFill rotWithShape="1">
          <a:blip r:embed="rId7">
            <a:alphaModFix/>
          </a:blip>
          <a:srcRect b="0" l="0" r="0" t="0"/>
          <a:stretch/>
        </p:blipFill>
        <p:spPr>
          <a:xfrm>
            <a:off x="373212" y="2469767"/>
            <a:ext cx="432781" cy="477245"/>
          </a:xfrm>
          <a:prstGeom prst="rect">
            <a:avLst/>
          </a:prstGeom>
          <a:noFill/>
          <a:ln>
            <a:noFill/>
          </a:ln>
        </p:spPr>
      </p:pic>
      <p:pic>
        <p:nvPicPr>
          <p:cNvPr descr="A picture containing drawing&#10;&#10;Description automatically generated" id="940" name="Google Shape;940;p46"/>
          <p:cNvPicPr preferRelativeResize="0"/>
          <p:nvPr/>
        </p:nvPicPr>
        <p:blipFill rotWithShape="1">
          <a:blip r:embed="rId8">
            <a:alphaModFix/>
          </a:blip>
          <a:srcRect b="0" l="0" r="0" t="0"/>
          <a:stretch/>
        </p:blipFill>
        <p:spPr>
          <a:xfrm>
            <a:off x="386496" y="3190378"/>
            <a:ext cx="432781" cy="477245"/>
          </a:xfrm>
          <a:prstGeom prst="rect">
            <a:avLst/>
          </a:prstGeom>
          <a:noFill/>
          <a:ln>
            <a:noFill/>
          </a:ln>
        </p:spPr>
      </p:pic>
      <p:pic>
        <p:nvPicPr>
          <p:cNvPr descr="A picture containing drawing&#10;&#10;Description automatically generated" id="941" name="Google Shape;941;p46"/>
          <p:cNvPicPr preferRelativeResize="0"/>
          <p:nvPr/>
        </p:nvPicPr>
        <p:blipFill rotWithShape="1">
          <a:blip r:embed="rId9">
            <a:alphaModFix/>
          </a:blip>
          <a:srcRect b="0" l="0" r="0" t="0"/>
          <a:stretch/>
        </p:blipFill>
        <p:spPr>
          <a:xfrm>
            <a:off x="385421" y="3910988"/>
            <a:ext cx="432781" cy="477245"/>
          </a:xfrm>
          <a:prstGeom prst="rect">
            <a:avLst/>
          </a:prstGeom>
          <a:noFill/>
          <a:ln>
            <a:noFill/>
          </a:ln>
        </p:spPr>
      </p:pic>
      <p:pic>
        <p:nvPicPr>
          <p:cNvPr descr="A picture containing drawing&#10;&#10;Description automatically generated" id="942" name="Google Shape;942;p46"/>
          <p:cNvPicPr preferRelativeResize="0"/>
          <p:nvPr/>
        </p:nvPicPr>
        <p:blipFill rotWithShape="1">
          <a:blip r:embed="rId10">
            <a:alphaModFix/>
          </a:blip>
          <a:srcRect b="0" l="0" r="0" t="0"/>
          <a:stretch/>
        </p:blipFill>
        <p:spPr>
          <a:xfrm>
            <a:off x="386496" y="4754168"/>
            <a:ext cx="432781" cy="477245"/>
          </a:xfrm>
          <a:prstGeom prst="rect">
            <a:avLst/>
          </a:prstGeom>
          <a:noFill/>
          <a:ln>
            <a:noFill/>
          </a:ln>
        </p:spPr>
      </p:pic>
      <p:sp>
        <p:nvSpPr>
          <p:cNvPr id="943" name="Google Shape;943;p46"/>
          <p:cNvSpPr txBox="1"/>
          <p:nvPr/>
        </p:nvSpPr>
        <p:spPr>
          <a:xfrm>
            <a:off x="858915" y="4833383"/>
            <a:ext cx="5301163"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Questions I’ll ask you before scheduling:</a:t>
            </a:r>
            <a:endParaRPr/>
          </a:p>
          <a:p>
            <a:pPr indent="-214312" lvl="2" marL="9001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Calibri"/>
                <a:ea typeface="Calibri"/>
                <a:cs typeface="Calibri"/>
                <a:sym typeface="Calibri"/>
              </a:rPr>
              <a:t>What courses do you need for high school graduation?</a:t>
            </a:r>
            <a:endParaRPr/>
          </a:p>
          <a:p>
            <a:pPr indent="-214312" lvl="2" marL="9001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Calibri"/>
                <a:ea typeface="Calibri"/>
                <a:cs typeface="Calibri"/>
                <a:sym typeface="Calibri"/>
              </a:rPr>
              <a:t>What career are you planning on pursuing after high school?</a:t>
            </a:r>
            <a:endParaRPr b="0" i="0" sz="1350" u="none" cap="none" strike="noStrike">
              <a:solidFill>
                <a:srgbClr val="222222"/>
              </a:solidFill>
              <a:latin typeface="Proxima Nova"/>
              <a:ea typeface="Proxima Nova"/>
              <a:cs typeface="Proxima Nova"/>
              <a:sym typeface="Proxima Nova"/>
            </a:endParaRPr>
          </a:p>
          <a:p>
            <a:pPr indent="-128588" lvl="0" marL="214313"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47"/>
          <p:cNvSpPr txBox="1"/>
          <p:nvPr/>
        </p:nvSpPr>
        <p:spPr>
          <a:xfrm>
            <a:off x="351691" y="2207929"/>
            <a:ext cx="8229600" cy="199791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1400" u="none" cap="none" strike="noStrike">
                <a:solidFill>
                  <a:srgbClr val="BB0000"/>
                </a:solidFill>
                <a:latin typeface="Arial"/>
                <a:ea typeface="Arial"/>
                <a:cs typeface="Arial"/>
                <a:sym typeface="Arial"/>
              </a:rPr>
              <a:t>Business Administration </a:t>
            </a:r>
            <a:r>
              <a:rPr b="1" i="0" lang="en-US" sz="1400" u="none" cap="none" strike="noStrike">
                <a:solidFill>
                  <a:schemeClr val="dk2"/>
                </a:solidFill>
                <a:latin typeface="Arial"/>
                <a:ea typeface="Arial"/>
                <a:cs typeface="Arial"/>
                <a:sym typeface="Arial"/>
              </a:rPr>
              <a:t>•  </a:t>
            </a:r>
            <a:r>
              <a:rPr b="1" i="0" lang="en-US" sz="1400" u="none" cap="none" strike="noStrike">
                <a:solidFill>
                  <a:srgbClr val="C00000"/>
                </a:solidFill>
                <a:latin typeface="Arial"/>
                <a:ea typeface="Arial"/>
                <a:cs typeface="Arial"/>
                <a:sym typeface="Arial"/>
              </a:rPr>
              <a:t>Child &amp; Youth Studies </a:t>
            </a:r>
            <a:r>
              <a:rPr b="1" i="0" lang="en-US" sz="1400" u="none" cap="none" strike="noStrike">
                <a:solidFill>
                  <a:schemeClr val="dk2"/>
                </a:solidFill>
                <a:latin typeface="Arial"/>
                <a:ea typeface="Arial"/>
                <a:cs typeface="Arial"/>
                <a:sym typeface="Arial"/>
              </a:rPr>
              <a:t>•  </a:t>
            </a:r>
            <a:r>
              <a:rPr b="1" i="0" lang="en-US" sz="1400" u="none" cap="none" strike="noStrike">
                <a:solidFill>
                  <a:srgbClr val="C00000"/>
                </a:solidFill>
                <a:latin typeface="Arial"/>
                <a:ea typeface="Arial"/>
                <a:cs typeface="Arial"/>
                <a:sym typeface="Arial"/>
              </a:rPr>
              <a:t>Biology </a:t>
            </a:r>
            <a:r>
              <a:rPr b="1" i="0" lang="en-US" sz="1400" u="none" cap="none" strike="noStrike">
                <a:solidFill>
                  <a:schemeClr val="dk2"/>
                </a:solidFill>
                <a:latin typeface="Arial"/>
                <a:ea typeface="Arial"/>
                <a:cs typeface="Arial"/>
                <a:sym typeface="Arial"/>
              </a:rPr>
              <a:t>•  </a:t>
            </a:r>
            <a:r>
              <a:rPr b="1" i="0" lang="en-US" sz="1400" u="none" cap="none" strike="noStrike">
                <a:solidFill>
                  <a:srgbClr val="BB0000"/>
                </a:solidFill>
                <a:latin typeface="Arial"/>
                <a:ea typeface="Arial"/>
                <a:cs typeface="Arial"/>
                <a:sym typeface="Arial"/>
              </a:rPr>
              <a:t>Criminology &amp; Criminal Justice  </a:t>
            </a:r>
            <a:r>
              <a:rPr b="1" i="0" lang="en-US" sz="1400" u="none" cap="none" strike="noStrike">
                <a:solidFill>
                  <a:schemeClr val="dk2"/>
                </a:solidFill>
                <a:latin typeface="Arial"/>
                <a:ea typeface="Arial"/>
                <a:cs typeface="Arial"/>
                <a:sym typeface="Arial"/>
              </a:rPr>
              <a:t> </a:t>
            </a:r>
            <a:endParaRPr/>
          </a:p>
          <a:p>
            <a:pPr indent="0" lvl="0" marL="0" marR="0" rtl="0" algn="ctr">
              <a:lnSpc>
                <a:spcPct val="150000"/>
              </a:lnSpc>
              <a:spcBef>
                <a:spcPts val="0"/>
              </a:spcBef>
              <a:spcAft>
                <a:spcPts val="0"/>
              </a:spcAft>
              <a:buNone/>
            </a:pPr>
            <a:r>
              <a:rPr b="1" i="0" lang="en-US" sz="1400" u="none" cap="none" strike="noStrike">
                <a:solidFill>
                  <a:srgbClr val="BB0000"/>
                </a:solidFill>
                <a:latin typeface="Arial"/>
                <a:ea typeface="Arial"/>
                <a:cs typeface="Arial"/>
                <a:sym typeface="Arial"/>
              </a:rPr>
              <a:t>Early Childhood Education  </a:t>
            </a:r>
            <a:r>
              <a:rPr b="1" i="0" lang="en-US" sz="1400" u="none" cap="none" strike="noStrike">
                <a:solidFill>
                  <a:schemeClr val="dk2"/>
                </a:solidFill>
                <a:latin typeface="Arial"/>
                <a:ea typeface="Arial"/>
                <a:cs typeface="Arial"/>
                <a:sym typeface="Arial"/>
              </a:rPr>
              <a:t>•  </a:t>
            </a:r>
            <a:r>
              <a:rPr b="1" i="0" lang="en-US" sz="1400" u="none" cap="none" strike="noStrike">
                <a:solidFill>
                  <a:srgbClr val="BB0000"/>
                </a:solidFill>
                <a:latin typeface="Arial"/>
                <a:ea typeface="Arial"/>
                <a:cs typeface="Arial"/>
                <a:sym typeface="Arial"/>
              </a:rPr>
              <a:t>Engineering Technology </a:t>
            </a:r>
            <a:r>
              <a:rPr b="1" i="0" lang="en-US" sz="1400" u="none" cap="none" strike="noStrike">
                <a:solidFill>
                  <a:schemeClr val="dk2"/>
                </a:solidFill>
                <a:latin typeface="Arial"/>
                <a:ea typeface="Arial"/>
                <a:cs typeface="Arial"/>
                <a:sym typeface="Arial"/>
              </a:rPr>
              <a:t> •  </a:t>
            </a:r>
            <a:r>
              <a:rPr b="1" i="0" lang="en-US" sz="1400" u="none" cap="none" strike="noStrike">
                <a:solidFill>
                  <a:srgbClr val="BB0000"/>
                </a:solidFill>
                <a:latin typeface="Arial"/>
                <a:ea typeface="Arial"/>
                <a:cs typeface="Arial"/>
                <a:sym typeface="Arial"/>
              </a:rPr>
              <a:t>English  </a:t>
            </a:r>
            <a:r>
              <a:rPr b="1" i="0" lang="en-US" sz="1400" u="none" cap="none" strike="noStrike">
                <a:solidFill>
                  <a:schemeClr val="dk2"/>
                </a:solidFill>
                <a:latin typeface="Arial"/>
                <a:ea typeface="Arial"/>
                <a:cs typeface="Arial"/>
                <a:sym typeface="Arial"/>
              </a:rPr>
              <a:t>•  </a:t>
            </a:r>
            <a:r>
              <a:rPr b="1" i="0" lang="en-US" sz="1400" u="none" cap="none" strike="noStrike">
                <a:solidFill>
                  <a:srgbClr val="BB0000"/>
                </a:solidFill>
                <a:latin typeface="Arial"/>
                <a:ea typeface="Arial"/>
                <a:cs typeface="Arial"/>
                <a:sym typeface="Arial"/>
              </a:rPr>
              <a:t>History </a:t>
            </a:r>
            <a:endParaRPr/>
          </a:p>
          <a:p>
            <a:pPr indent="0" lvl="0" marL="0" marR="0" rtl="0" algn="ctr">
              <a:lnSpc>
                <a:spcPct val="150000"/>
              </a:lnSpc>
              <a:spcBef>
                <a:spcPts val="0"/>
              </a:spcBef>
              <a:spcAft>
                <a:spcPts val="0"/>
              </a:spcAft>
              <a:buNone/>
            </a:pPr>
            <a:r>
              <a:rPr b="1" i="0" lang="en-US" sz="1400" u="none" cap="none" strike="noStrike">
                <a:solidFill>
                  <a:schemeClr val="dk2"/>
                </a:solidFill>
                <a:latin typeface="Arial"/>
                <a:ea typeface="Arial"/>
                <a:cs typeface="Arial"/>
                <a:sym typeface="Arial"/>
              </a:rPr>
              <a:t> </a:t>
            </a:r>
            <a:r>
              <a:rPr b="1" i="0" lang="en-US" sz="1400" u="none" cap="none" strike="noStrike">
                <a:solidFill>
                  <a:srgbClr val="BB0000"/>
                </a:solidFill>
                <a:latin typeface="Arial"/>
                <a:ea typeface="Arial"/>
                <a:cs typeface="Arial"/>
                <a:sym typeface="Arial"/>
              </a:rPr>
              <a:t>Middle Childhood Education</a:t>
            </a:r>
            <a:r>
              <a:rPr b="0" i="0" lang="en-US" sz="1400" u="none" cap="none" strike="noStrike">
                <a:solidFill>
                  <a:srgbClr val="BB0000"/>
                </a:solidFill>
                <a:latin typeface="Arial"/>
                <a:ea typeface="Arial"/>
                <a:cs typeface="Arial"/>
                <a:sym typeface="Arial"/>
              </a:rPr>
              <a:t>  </a:t>
            </a:r>
            <a:r>
              <a:rPr b="1" i="0" lang="en-US" sz="1400" u="none" cap="none" strike="noStrike">
                <a:solidFill>
                  <a:schemeClr val="dk2"/>
                </a:solidFill>
                <a:latin typeface="Arial"/>
                <a:ea typeface="Arial"/>
                <a:cs typeface="Arial"/>
                <a:sym typeface="Arial"/>
              </a:rPr>
              <a:t>•  </a:t>
            </a:r>
            <a:r>
              <a:rPr b="1" i="0" lang="en-US" sz="1400" u="none" cap="none" strike="noStrike">
                <a:solidFill>
                  <a:srgbClr val="BB0000"/>
                </a:solidFill>
                <a:latin typeface="Arial"/>
                <a:ea typeface="Arial"/>
                <a:cs typeface="Arial"/>
                <a:sym typeface="Arial"/>
              </a:rPr>
              <a:t>Psychology</a:t>
            </a:r>
            <a:r>
              <a:rPr b="0" i="0" lang="en-US" sz="1400" u="none" cap="none" strike="noStrike">
                <a:solidFill>
                  <a:srgbClr val="000000"/>
                </a:solidFill>
                <a:latin typeface="Arial"/>
                <a:ea typeface="Arial"/>
                <a:cs typeface="Arial"/>
                <a:sym typeface="Arial"/>
              </a:rPr>
              <a:t>  </a:t>
            </a:r>
            <a:r>
              <a:rPr b="1" i="0" lang="en-US" sz="1400" u="none" cap="none" strike="noStrike">
                <a:solidFill>
                  <a:schemeClr val="dk2"/>
                </a:solidFill>
                <a:latin typeface="Arial"/>
                <a:ea typeface="Arial"/>
                <a:cs typeface="Arial"/>
                <a:sym typeface="Arial"/>
              </a:rPr>
              <a:t>•  </a:t>
            </a:r>
            <a:r>
              <a:rPr b="1" i="0" lang="en-US" sz="1400" u="none" cap="none" strike="noStrike">
                <a:solidFill>
                  <a:srgbClr val="BB0000"/>
                </a:solidFill>
                <a:latin typeface="Arial"/>
                <a:ea typeface="Arial"/>
                <a:cs typeface="Arial"/>
                <a:sym typeface="Arial"/>
              </a:rPr>
              <a:t>Social</a:t>
            </a:r>
            <a:r>
              <a:rPr b="0" i="0" lang="en-US" sz="1400" u="none" cap="none" strike="noStrike">
                <a:solidFill>
                  <a:srgbClr val="BB0000"/>
                </a:solidFill>
                <a:latin typeface="Arial"/>
                <a:ea typeface="Arial"/>
                <a:cs typeface="Arial"/>
                <a:sym typeface="Arial"/>
              </a:rPr>
              <a:t> </a:t>
            </a:r>
            <a:r>
              <a:rPr b="1" i="0" lang="en-US" sz="1400" u="none" cap="none" strike="noStrike">
                <a:solidFill>
                  <a:srgbClr val="BB0000"/>
                </a:solidFill>
                <a:latin typeface="Arial"/>
                <a:ea typeface="Arial"/>
                <a:cs typeface="Arial"/>
                <a:sym typeface="Arial"/>
              </a:rPr>
              <a:t>Work  </a:t>
            </a:r>
            <a:r>
              <a:rPr b="1" i="0" lang="en-US" sz="1400" u="none" cap="none" strike="noStrike">
                <a:solidFill>
                  <a:schemeClr val="dk2"/>
                </a:solidFill>
                <a:latin typeface="Arial"/>
                <a:ea typeface="Arial"/>
                <a:cs typeface="Arial"/>
                <a:sym typeface="Arial"/>
              </a:rPr>
              <a:t>•  </a:t>
            </a:r>
            <a:r>
              <a:rPr b="1" i="0" lang="en-US" sz="1400" u="none" cap="none" strike="noStrike">
                <a:solidFill>
                  <a:srgbClr val="BB0000"/>
                </a:solidFill>
                <a:latin typeface="Arial"/>
                <a:ea typeface="Arial"/>
                <a:cs typeface="Arial"/>
                <a:sym typeface="Arial"/>
              </a:rPr>
              <a:t>Sociology</a:t>
            </a:r>
            <a:r>
              <a:rPr b="0" i="0" lang="en-US" sz="1400" u="none" cap="none" strike="noStrike">
                <a:solidFill>
                  <a:srgbClr val="BB0000"/>
                </a:solidFill>
                <a:latin typeface="Arial"/>
                <a:ea typeface="Arial"/>
                <a:cs typeface="Arial"/>
                <a:sym typeface="Arial"/>
              </a:rPr>
              <a:t>  </a:t>
            </a:r>
            <a:r>
              <a:rPr b="1" i="0" lang="en-US" sz="1400" u="none" cap="none" strike="noStrike">
                <a:solidFill>
                  <a:schemeClr val="dk2"/>
                </a:solidFill>
                <a:latin typeface="Arial"/>
                <a:ea typeface="Arial"/>
                <a:cs typeface="Arial"/>
                <a:sym typeface="Arial"/>
              </a:rPr>
              <a:t>•  </a:t>
            </a:r>
            <a:r>
              <a:rPr b="1" i="0" lang="en-US" sz="1400" u="none" cap="none" strike="noStrike">
                <a:solidFill>
                  <a:srgbClr val="BB0000"/>
                </a:solidFill>
                <a:latin typeface="Arial"/>
                <a:ea typeface="Arial"/>
                <a:cs typeface="Arial"/>
                <a:sym typeface="Arial"/>
              </a:rPr>
              <a:t>Nursing</a:t>
            </a:r>
            <a:r>
              <a:rPr b="0" i="0" lang="en-US" sz="1400" u="none" cap="none" strike="noStrike">
                <a:solidFill>
                  <a:srgbClr val="BB0000"/>
                </a:solidFill>
                <a:latin typeface="Arial"/>
                <a:ea typeface="Arial"/>
                <a:cs typeface="Arial"/>
                <a:sym typeface="Arial"/>
              </a:rPr>
              <a:t> </a:t>
            </a:r>
            <a:endParaRPr/>
          </a:p>
          <a:p>
            <a:pPr indent="0" lvl="0" marL="0" marR="0" rtl="0" algn="ctr">
              <a:lnSpc>
                <a:spcPct val="150000"/>
              </a:lnSpc>
              <a:spcBef>
                <a:spcPts val="0"/>
              </a:spcBef>
              <a:spcAft>
                <a:spcPts val="0"/>
              </a:spcAft>
              <a:buNone/>
            </a:pPr>
            <a:r>
              <a:t/>
            </a:r>
            <a:endParaRPr b="0" i="0" sz="1400" u="none" cap="none" strike="noStrike">
              <a:solidFill>
                <a:srgbClr val="BB0000"/>
              </a:solidFill>
              <a:latin typeface="Arial"/>
              <a:ea typeface="Arial"/>
              <a:cs typeface="Arial"/>
              <a:sym typeface="Arial"/>
            </a:endParaRPr>
          </a:p>
          <a:p>
            <a:pPr indent="0" lvl="0" marL="0" marR="0" rtl="0" algn="ctr">
              <a:lnSpc>
                <a:spcPct val="150000"/>
              </a:lnSpc>
              <a:spcBef>
                <a:spcPts val="0"/>
              </a:spcBef>
              <a:spcAft>
                <a:spcPts val="0"/>
              </a:spcAft>
              <a:buNone/>
            </a:pPr>
            <a:r>
              <a:rPr b="0" i="0" lang="en-US" sz="1400" u="none" cap="none" strike="noStrike">
                <a:solidFill>
                  <a:srgbClr val="595959"/>
                </a:solidFill>
                <a:latin typeface="Arial"/>
                <a:ea typeface="Arial"/>
                <a:cs typeface="Arial"/>
                <a:sym typeface="Arial"/>
              </a:rPr>
              <a:t>Start any of the 200+ Ohio State degree in Mansfield. </a:t>
            </a:r>
            <a:endParaRPr/>
          </a:p>
          <a:p>
            <a:pPr indent="0" lvl="0" marL="0" marR="0" rtl="0" algn="ctr">
              <a:lnSpc>
                <a:spcPct val="150000"/>
              </a:lnSpc>
              <a:spcBef>
                <a:spcPts val="0"/>
              </a:spcBef>
              <a:spcAft>
                <a:spcPts val="0"/>
              </a:spcAft>
              <a:buNone/>
            </a:pPr>
            <a:r>
              <a:rPr b="0" i="0" lang="en-US" sz="1400" u="none" cap="none" strike="noStrike">
                <a:solidFill>
                  <a:srgbClr val="595959"/>
                </a:solidFill>
                <a:latin typeface="Arial"/>
                <a:ea typeface="Arial"/>
                <a:cs typeface="Arial"/>
                <a:sym typeface="Arial"/>
              </a:rPr>
              <a:t>Complete an Associate’s Degree or one of 13 Bachelor’s in Mansfield.</a:t>
            </a:r>
            <a:endParaRPr/>
          </a:p>
        </p:txBody>
      </p:sp>
      <p:pic>
        <p:nvPicPr>
          <p:cNvPr descr="http://hcs.osu.edu/sites/hcs/files/imce/images/OhioState_0008.JPG" id="949" name="Google Shape;949;p47"/>
          <p:cNvPicPr preferRelativeResize="0"/>
          <p:nvPr/>
        </p:nvPicPr>
        <p:blipFill rotWithShape="1">
          <a:blip r:embed="rId3">
            <a:alphaModFix/>
          </a:blip>
          <a:srcRect b="15413" l="0" r="0" t="58497"/>
          <a:stretch/>
        </p:blipFill>
        <p:spPr>
          <a:xfrm>
            <a:off x="0" y="4414366"/>
            <a:ext cx="9144000" cy="1586385"/>
          </a:xfrm>
          <a:prstGeom prst="rect">
            <a:avLst/>
          </a:prstGeom>
          <a:noFill/>
          <a:ln>
            <a:noFill/>
          </a:ln>
          <a:effectLst>
            <a:outerShdw blurRad="50800" rotWithShape="0" algn="ctr" dir="5400000" dist="50800">
              <a:srgbClr val="F2F2F2">
                <a:alpha val="9803"/>
              </a:srgbClr>
            </a:outerShdw>
          </a:effectLst>
        </p:spPr>
      </p:pic>
      <p:sp>
        <p:nvSpPr>
          <p:cNvPr id="950" name="Google Shape;950;p47"/>
          <p:cNvSpPr txBox="1"/>
          <p:nvPr/>
        </p:nvSpPr>
        <p:spPr>
          <a:xfrm>
            <a:off x="0" y="1589311"/>
            <a:ext cx="9144000" cy="61555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400" u="none" cap="none" strike="noStrike">
                <a:solidFill>
                  <a:srgbClr val="595959"/>
                </a:solidFill>
                <a:latin typeface="Arial"/>
                <a:ea typeface="Arial"/>
                <a:cs typeface="Arial"/>
                <a:sym typeface="Arial"/>
              </a:rPr>
              <a:t>Earn your Ohio State Degree!</a:t>
            </a:r>
            <a:endParaRPr/>
          </a:p>
        </p:txBody>
      </p:sp>
      <p:sp>
        <p:nvSpPr>
          <p:cNvPr id="951" name="Google Shape;951;p47"/>
          <p:cNvSpPr txBox="1"/>
          <p:nvPr/>
        </p:nvSpPr>
        <p:spPr>
          <a:xfrm>
            <a:off x="7232007" y="1006160"/>
            <a:ext cx="1911994" cy="323165"/>
          </a:xfrm>
          <a:prstGeom prst="rect">
            <a:avLst/>
          </a:prstGeom>
          <a:noFill/>
          <a:ln>
            <a:noFill/>
          </a:ln>
        </p:spPr>
        <p:txBody>
          <a:bodyPr anchorCtr="0" anchor="t" bIns="45700" lIns="91425" spcFirstLastPara="1" rIns="91425" wrap="square" tIns="45700">
            <a:spAutoFit/>
          </a:bodyPr>
          <a:lstStyle/>
          <a:p>
            <a:pPr indent="0" lvl="0" marL="0" marR="0" rtl="0" algn="l">
              <a:lnSpc>
                <a:spcPct val="98888"/>
              </a:lnSpc>
              <a:spcBef>
                <a:spcPts val="0"/>
              </a:spcBef>
              <a:spcAft>
                <a:spcPts val="0"/>
              </a:spcAft>
              <a:buNone/>
            </a:pPr>
            <a:r>
              <a:rPr b="1" i="0" lang="en-US" sz="1800" u="none" cap="none" strike="noStrike">
                <a:solidFill>
                  <a:schemeClr val="lt1"/>
                </a:solidFill>
                <a:latin typeface="Arial"/>
                <a:ea typeface="Arial"/>
                <a:cs typeface="Arial"/>
                <a:sym typeface="Arial"/>
              </a:rPr>
              <a:t>majors.osu.edu</a:t>
            </a:r>
            <a:endParaRPr/>
          </a:p>
        </p:txBody>
      </p:sp>
      <p:pic>
        <p:nvPicPr>
          <p:cNvPr id="952" name="Google Shape;952;p47"/>
          <p:cNvPicPr preferRelativeResize="0"/>
          <p:nvPr/>
        </p:nvPicPr>
        <p:blipFill rotWithShape="1">
          <a:blip r:embed="rId4">
            <a:alphaModFix/>
          </a:blip>
          <a:srcRect b="0" l="1437" r="0" t="0"/>
          <a:stretch/>
        </p:blipFill>
        <p:spPr>
          <a:xfrm>
            <a:off x="0" y="857251"/>
            <a:ext cx="9156319" cy="497670"/>
          </a:xfrm>
          <a:prstGeom prst="rect">
            <a:avLst/>
          </a:prstGeom>
          <a:noFill/>
          <a:ln>
            <a:noFill/>
          </a:ln>
        </p:spPr>
      </p:pic>
      <p:sp>
        <p:nvSpPr>
          <p:cNvPr id="953" name="Google Shape;953;p47"/>
          <p:cNvSpPr txBox="1"/>
          <p:nvPr/>
        </p:nvSpPr>
        <p:spPr>
          <a:xfrm>
            <a:off x="7377180" y="916227"/>
            <a:ext cx="162164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Calibri"/>
                <a:ea typeface="Calibri"/>
                <a:cs typeface="Calibri"/>
                <a:sym typeface="Calibri"/>
              </a:rPr>
              <a:t>m</a:t>
            </a:r>
            <a:r>
              <a:rPr b="1" i="0" lang="en-US" sz="1800" u="none" cap="none" strike="noStrike">
                <a:solidFill>
                  <a:srgbClr val="FFFFFF"/>
                </a:solidFill>
                <a:latin typeface="Calibri"/>
                <a:ea typeface="Calibri"/>
                <a:cs typeface="Calibri"/>
                <a:sym typeface="Calibri"/>
              </a:rPr>
              <a:t>ajors.osu.edu</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48"/>
          <p:cNvSpPr txBox="1"/>
          <p:nvPr/>
        </p:nvSpPr>
        <p:spPr>
          <a:xfrm>
            <a:off x="546532" y="1562072"/>
            <a:ext cx="8050937" cy="646803"/>
          </a:xfrm>
          <a:prstGeom prst="rect">
            <a:avLst/>
          </a:prstGeom>
          <a:noFill/>
          <a:ln>
            <a:noFill/>
          </a:ln>
        </p:spPr>
        <p:txBody>
          <a:bodyPr anchorCtr="0" anchor="t" bIns="0" lIns="0" spcFirstLastPara="1" rIns="0" wrap="square" tIns="0">
            <a:noAutofit/>
          </a:bodyPr>
          <a:lstStyle/>
          <a:p>
            <a:pPr indent="0" lvl="0" marL="0" marR="0" rtl="0" algn="l">
              <a:lnSpc>
                <a:spcPct val="111111"/>
              </a:lnSpc>
              <a:spcBef>
                <a:spcPts val="0"/>
              </a:spcBef>
              <a:spcAft>
                <a:spcPts val="0"/>
              </a:spcAft>
              <a:buClr>
                <a:srgbClr val="BB0000"/>
              </a:buClr>
              <a:buSzPts val="3600"/>
              <a:buFont typeface="Arial"/>
              <a:buNone/>
            </a:pPr>
            <a:r>
              <a:rPr b="0" i="0" lang="en-US" sz="3600" u="none" cap="none" strike="noStrike">
                <a:solidFill>
                  <a:srgbClr val="BB0000"/>
                </a:solidFill>
                <a:latin typeface="Arial"/>
                <a:ea typeface="Arial"/>
                <a:cs typeface="Arial"/>
                <a:sym typeface="Arial"/>
              </a:rPr>
              <a:t>Step 1: Apply</a:t>
            </a:r>
            <a:endParaRPr b="0" i="1" sz="2100" u="none" cap="none" strike="noStrike">
              <a:solidFill>
                <a:srgbClr val="BB0000"/>
              </a:solidFill>
              <a:latin typeface="Arial"/>
              <a:ea typeface="Arial"/>
              <a:cs typeface="Arial"/>
              <a:sym typeface="Arial"/>
            </a:endParaRPr>
          </a:p>
        </p:txBody>
      </p:sp>
      <p:pic>
        <p:nvPicPr>
          <p:cNvPr descr="Icon&#10;&#10;Description automatically generated" id="960" name="Google Shape;960;p48"/>
          <p:cNvPicPr preferRelativeResize="0"/>
          <p:nvPr/>
        </p:nvPicPr>
        <p:blipFill rotWithShape="1">
          <a:blip r:embed="rId3">
            <a:alphaModFix/>
          </a:blip>
          <a:srcRect b="0" l="0" r="0" t="0"/>
          <a:stretch/>
        </p:blipFill>
        <p:spPr>
          <a:xfrm>
            <a:off x="541594" y="2705820"/>
            <a:ext cx="266613" cy="249950"/>
          </a:xfrm>
          <a:prstGeom prst="rect">
            <a:avLst/>
          </a:prstGeom>
          <a:noFill/>
          <a:ln>
            <a:noFill/>
          </a:ln>
        </p:spPr>
      </p:pic>
      <p:sp>
        <p:nvSpPr>
          <p:cNvPr id="961" name="Google Shape;961;p48"/>
          <p:cNvSpPr txBox="1"/>
          <p:nvPr/>
        </p:nvSpPr>
        <p:spPr>
          <a:xfrm>
            <a:off x="889378" y="2568310"/>
            <a:ext cx="3880053"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Apply in less than 20 minutes at </a:t>
            </a:r>
            <a:r>
              <a:rPr b="0" i="0" lang="en-US" sz="2000" u="sng" cap="none" strike="noStrike">
                <a:solidFill>
                  <a:srgbClr val="4472C4"/>
                </a:solidFill>
                <a:latin typeface="Calibri"/>
                <a:ea typeface="Calibri"/>
                <a:cs typeface="Calibri"/>
                <a:sym typeface="Calibri"/>
              </a:rPr>
              <a:t>go.osu.edu/mansccp</a:t>
            </a:r>
            <a:endParaRPr/>
          </a:p>
        </p:txBody>
      </p:sp>
      <p:pic>
        <p:nvPicPr>
          <p:cNvPr descr="Icon&#10;&#10;Description automatically generated" id="962" name="Google Shape;962;p48"/>
          <p:cNvPicPr preferRelativeResize="0"/>
          <p:nvPr/>
        </p:nvPicPr>
        <p:blipFill rotWithShape="1">
          <a:blip r:embed="rId3">
            <a:alphaModFix/>
          </a:blip>
          <a:srcRect b="0" l="0" r="0" t="0"/>
          <a:stretch/>
        </p:blipFill>
        <p:spPr>
          <a:xfrm>
            <a:off x="549772" y="3462092"/>
            <a:ext cx="266613" cy="249950"/>
          </a:xfrm>
          <a:prstGeom prst="rect">
            <a:avLst/>
          </a:prstGeom>
          <a:noFill/>
          <a:ln>
            <a:noFill/>
          </a:ln>
        </p:spPr>
      </p:pic>
      <p:sp>
        <p:nvSpPr>
          <p:cNvPr id="963" name="Google Shape;963;p48"/>
          <p:cNvSpPr txBox="1"/>
          <p:nvPr/>
        </p:nvSpPr>
        <p:spPr>
          <a:xfrm>
            <a:off x="981846" y="3422264"/>
            <a:ext cx="601906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At the bottom of that webpage is a video that walks you through the application</a:t>
            </a:r>
            <a:endParaRPr/>
          </a:p>
        </p:txBody>
      </p:sp>
      <p:pic>
        <p:nvPicPr>
          <p:cNvPr descr="Logo, company name&#10;&#10;Description automatically generated" id="964" name="Google Shape;964;p48"/>
          <p:cNvPicPr preferRelativeResize="0"/>
          <p:nvPr/>
        </p:nvPicPr>
        <p:blipFill rotWithShape="1">
          <a:blip r:embed="rId4">
            <a:alphaModFix/>
          </a:blip>
          <a:srcRect b="0" l="0" r="0" t="0"/>
          <a:stretch/>
        </p:blipFill>
        <p:spPr>
          <a:xfrm>
            <a:off x="7823790" y="4857454"/>
            <a:ext cx="1091044" cy="1091044"/>
          </a:xfrm>
          <a:prstGeom prst="rect">
            <a:avLst/>
          </a:prstGeom>
          <a:noFill/>
          <a:ln>
            <a:noFill/>
          </a:ln>
        </p:spPr>
      </p:pic>
      <p:pic>
        <p:nvPicPr>
          <p:cNvPr id="965" name="Google Shape;965;p48"/>
          <p:cNvPicPr preferRelativeResize="0"/>
          <p:nvPr/>
        </p:nvPicPr>
        <p:blipFill rotWithShape="1">
          <a:blip r:embed="rId5">
            <a:alphaModFix/>
          </a:blip>
          <a:srcRect b="0" l="1437" r="0" t="0"/>
          <a:stretch/>
        </p:blipFill>
        <p:spPr>
          <a:xfrm>
            <a:off x="0" y="857251"/>
            <a:ext cx="9156319" cy="497670"/>
          </a:xfrm>
          <a:prstGeom prst="rect">
            <a:avLst/>
          </a:prstGeom>
          <a:noFill/>
          <a:ln>
            <a:noFill/>
          </a:ln>
        </p:spPr>
      </p:pic>
      <p:sp>
        <p:nvSpPr>
          <p:cNvPr id="966" name="Google Shape;966;p48"/>
          <p:cNvSpPr txBox="1"/>
          <p:nvPr/>
        </p:nvSpPr>
        <p:spPr>
          <a:xfrm>
            <a:off x="7000906" y="918903"/>
            <a:ext cx="213077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Calibri"/>
                <a:ea typeface="Calibri"/>
                <a:cs typeface="Calibri"/>
                <a:sym typeface="Calibri"/>
              </a:rPr>
              <a:t>go.osu.edu/mansccp</a:t>
            </a:r>
            <a:endParaRPr/>
          </a:p>
        </p:txBody>
      </p:sp>
      <p:pic>
        <p:nvPicPr>
          <p:cNvPr descr="Icon&#10;&#10;Description automatically generated" id="967" name="Google Shape;967;p48"/>
          <p:cNvPicPr preferRelativeResize="0"/>
          <p:nvPr/>
        </p:nvPicPr>
        <p:blipFill rotWithShape="1">
          <a:blip r:embed="rId3">
            <a:alphaModFix/>
          </a:blip>
          <a:srcRect b="0" l="0" r="0" t="0"/>
          <a:stretch/>
        </p:blipFill>
        <p:spPr>
          <a:xfrm>
            <a:off x="549772" y="4479645"/>
            <a:ext cx="266613" cy="249950"/>
          </a:xfrm>
          <a:prstGeom prst="rect">
            <a:avLst/>
          </a:prstGeom>
          <a:noFill/>
          <a:ln>
            <a:noFill/>
          </a:ln>
        </p:spPr>
      </p:pic>
      <p:sp>
        <p:nvSpPr>
          <p:cNvPr id="968" name="Google Shape;968;p48"/>
          <p:cNvSpPr txBox="1"/>
          <p:nvPr/>
        </p:nvSpPr>
        <p:spPr>
          <a:xfrm>
            <a:off x="981846" y="4349622"/>
            <a:ext cx="601906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Go to that page for an application check list for both public and non-public school students including information about the funding application!</a:t>
            </a:r>
            <a:endParaRPr b="0" i="0" sz="2000" u="none" cap="none" strike="noStrike">
              <a:solidFill>
                <a:srgbClr val="000000"/>
              </a:solidFill>
              <a:latin typeface="Calibri"/>
              <a:ea typeface="Calibri"/>
              <a:cs typeface="Calibri"/>
              <a:sym typeface="Calibri"/>
            </a:endParaRPr>
          </a:p>
        </p:txBody>
      </p:sp>
      <p:pic>
        <p:nvPicPr>
          <p:cNvPr descr="A picture containing drawing&#10;&#10;Description automatically generated" id="969" name="Google Shape;969;p48"/>
          <p:cNvPicPr preferRelativeResize="0"/>
          <p:nvPr/>
        </p:nvPicPr>
        <p:blipFill rotWithShape="1">
          <a:blip r:embed="rId6">
            <a:alphaModFix/>
          </a:blip>
          <a:srcRect b="0" l="0" r="0" t="0"/>
          <a:stretch/>
        </p:blipFill>
        <p:spPr>
          <a:xfrm rot="-1870948">
            <a:off x="7260133" y="1708453"/>
            <a:ext cx="1562909" cy="172348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49"/>
          <p:cNvSpPr txBox="1"/>
          <p:nvPr/>
        </p:nvSpPr>
        <p:spPr>
          <a:xfrm>
            <a:off x="546532" y="1562072"/>
            <a:ext cx="8050937" cy="646803"/>
          </a:xfrm>
          <a:prstGeom prst="rect">
            <a:avLst/>
          </a:prstGeom>
          <a:noFill/>
          <a:ln>
            <a:noFill/>
          </a:ln>
        </p:spPr>
        <p:txBody>
          <a:bodyPr anchorCtr="0" anchor="t" bIns="0" lIns="0" spcFirstLastPara="1" rIns="0" wrap="square" tIns="0">
            <a:noAutofit/>
          </a:bodyPr>
          <a:lstStyle/>
          <a:p>
            <a:pPr indent="0" lvl="0" marL="0" marR="0" rtl="0" algn="l">
              <a:lnSpc>
                <a:spcPct val="111111"/>
              </a:lnSpc>
              <a:spcBef>
                <a:spcPts val="0"/>
              </a:spcBef>
              <a:spcAft>
                <a:spcPts val="0"/>
              </a:spcAft>
              <a:buClr>
                <a:srgbClr val="BB0000"/>
              </a:buClr>
              <a:buSzPts val="3600"/>
              <a:buFont typeface="Arial"/>
              <a:buNone/>
            </a:pPr>
            <a:r>
              <a:rPr b="0" i="0" lang="en-US" sz="3600" u="none" cap="none" strike="noStrike">
                <a:solidFill>
                  <a:srgbClr val="BB0000"/>
                </a:solidFill>
                <a:latin typeface="Arial"/>
                <a:ea typeface="Arial"/>
                <a:cs typeface="Arial"/>
                <a:sym typeface="Arial"/>
              </a:rPr>
              <a:t>Step 2: Talk to your Counselor</a:t>
            </a:r>
            <a:endParaRPr b="0" i="1" sz="2100" u="none" cap="none" strike="noStrike">
              <a:solidFill>
                <a:srgbClr val="BB0000"/>
              </a:solidFill>
              <a:latin typeface="Arial"/>
              <a:ea typeface="Arial"/>
              <a:cs typeface="Arial"/>
              <a:sym typeface="Arial"/>
            </a:endParaRPr>
          </a:p>
        </p:txBody>
      </p:sp>
      <p:sp>
        <p:nvSpPr>
          <p:cNvPr id="976" name="Google Shape;976;p49"/>
          <p:cNvSpPr txBox="1"/>
          <p:nvPr/>
        </p:nvSpPr>
        <p:spPr>
          <a:xfrm>
            <a:off x="981845" y="2690689"/>
            <a:ext cx="707357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Request your High School Transcript be sent by your school and emailed to esue-studugt@osu.edu</a:t>
            </a:r>
            <a:endParaRPr b="0" i="0" sz="2000" u="sng" cap="none" strike="noStrike">
              <a:solidFill>
                <a:srgbClr val="4472C4"/>
              </a:solidFill>
              <a:latin typeface="Calibri"/>
              <a:ea typeface="Calibri"/>
              <a:cs typeface="Calibri"/>
              <a:sym typeface="Calibri"/>
            </a:endParaRPr>
          </a:p>
        </p:txBody>
      </p:sp>
      <p:sp>
        <p:nvSpPr>
          <p:cNvPr id="977" name="Google Shape;977;p49"/>
          <p:cNvSpPr txBox="1"/>
          <p:nvPr/>
        </p:nvSpPr>
        <p:spPr>
          <a:xfrm>
            <a:off x="981846" y="3422264"/>
            <a:ext cx="700737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Request your High School Info Form be sent by your school and emailed to esue-studugt@osu.edu</a:t>
            </a:r>
            <a:endParaRPr/>
          </a:p>
        </p:txBody>
      </p:sp>
      <p:pic>
        <p:nvPicPr>
          <p:cNvPr descr="Logo, company name&#10;&#10;Description automatically generated" id="978" name="Google Shape;978;p49"/>
          <p:cNvPicPr preferRelativeResize="0"/>
          <p:nvPr/>
        </p:nvPicPr>
        <p:blipFill rotWithShape="1">
          <a:blip r:embed="rId3">
            <a:alphaModFix/>
          </a:blip>
          <a:srcRect b="0" l="0" r="0" t="0"/>
          <a:stretch/>
        </p:blipFill>
        <p:spPr>
          <a:xfrm>
            <a:off x="7823790" y="4857454"/>
            <a:ext cx="1091044" cy="1091044"/>
          </a:xfrm>
          <a:prstGeom prst="rect">
            <a:avLst/>
          </a:prstGeom>
          <a:noFill/>
          <a:ln>
            <a:noFill/>
          </a:ln>
        </p:spPr>
      </p:pic>
      <p:pic>
        <p:nvPicPr>
          <p:cNvPr id="979" name="Google Shape;979;p49"/>
          <p:cNvPicPr preferRelativeResize="0"/>
          <p:nvPr/>
        </p:nvPicPr>
        <p:blipFill rotWithShape="1">
          <a:blip r:embed="rId4">
            <a:alphaModFix/>
          </a:blip>
          <a:srcRect b="0" l="1437" r="0" t="0"/>
          <a:stretch/>
        </p:blipFill>
        <p:spPr>
          <a:xfrm>
            <a:off x="0" y="857251"/>
            <a:ext cx="9156319" cy="497670"/>
          </a:xfrm>
          <a:prstGeom prst="rect">
            <a:avLst/>
          </a:prstGeom>
          <a:noFill/>
          <a:ln>
            <a:noFill/>
          </a:ln>
        </p:spPr>
      </p:pic>
      <p:sp>
        <p:nvSpPr>
          <p:cNvPr id="980" name="Google Shape;980;p49"/>
          <p:cNvSpPr txBox="1"/>
          <p:nvPr/>
        </p:nvSpPr>
        <p:spPr>
          <a:xfrm>
            <a:off x="7000906" y="918903"/>
            <a:ext cx="213077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Calibri"/>
                <a:ea typeface="Calibri"/>
                <a:cs typeface="Calibri"/>
                <a:sym typeface="Calibri"/>
              </a:rPr>
              <a:t>go.osu.edu/mansccp</a:t>
            </a:r>
            <a:endParaRPr/>
          </a:p>
        </p:txBody>
      </p:sp>
      <p:sp>
        <p:nvSpPr>
          <p:cNvPr id="981" name="Google Shape;981;p49"/>
          <p:cNvSpPr txBox="1"/>
          <p:nvPr/>
        </p:nvSpPr>
        <p:spPr>
          <a:xfrm>
            <a:off x="1146323" y="4245209"/>
            <a:ext cx="601906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Talk about if CCP </a:t>
            </a:r>
            <a:r>
              <a:rPr b="0" i="0" lang="en-US" sz="2000" u="none" cap="none" strike="noStrike">
                <a:solidFill>
                  <a:srgbClr val="000000"/>
                </a:solidFill>
                <a:latin typeface="Calibri"/>
                <a:ea typeface="Calibri"/>
                <a:cs typeface="Calibri"/>
                <a:sym typeface="Calibri"/>
              </a:rPr>
              <a:t>is right for you and if you have the time for it!</a:t>
            </a:r>
            <a:endParaRPr b="0" i="0" sz="2000" u="none" cap="none" strike="noStrike">
              <a:solidFill>
                <a:srgbClr val="000000"/>
              </a:solidFill>
              <a:latin typeface="Calibri"/>
              <a:ea typeface="Calibri"/>
              <a:cs typeface="Calibri"/>
              <a:sym typeface="Calibri"/>
            </a:endParaRPr>
          </a:p>
        </p:txBody>
      </p:sp>
      <p:pic>
        <p:nvPicPr>
          <p:cNvPr descr="A picture containing drawing&#10;&#10;Description automatically generated" id="982" name="Google Shape;982;p49"/>
          <p:cNvPicPr preferRelativeResize="0"/>
          <p:nvPr/>
        </p:nvPicPr>
        <p:blipFill rotWithShape="1">
          <a:blip r:embed="rId5">
            <a:alphaModFix/>
          </a:blip>
          <a:srcRect b="0" l="0" r="0" t="0"/>
          <a:stretch/>
        </p:blipFill>
        <p:spPr>
          <a:xfrm>
            <a:off x="487510" y="2790689"/>
            <a:ext cx="432781" cy="477245"/>
          </a:xfrm>
          <a:prstGeom prst="rect">
            <a:avLst/>
          </a:prstGeom>
          <a:noFill/>
          <a:ln>
            <a:noFill/>
          </a:ln>
        </p:spPr>
      </p:pic>
      <p:pic>
        <p:nvPicPr>
          <p:cNvPr descr="A picture containing drawing&#10;&#10;Description automatically generated" id="983" name="Google Shape;983;p49"/>
          <p:cNvPicPr preferRelativeResize="0"/>
          <p:nvPr/>
        </p:nvPicPr>
        <p:blipFill rotWithShape="1">
          <a:blip r:embed="rId5">
            <a:alphaModFix/>
          </a:blip>
          <a:srcRect b="0" l="0" r="0" t="0"/>
          <a:stretch/>
        </p:blipFill>
        <p:spPr>
          <a:xfrm>
            <a:off x="487510" y="3537584"/>
            <a:ext cx="432781" cy="477245"/>
          </a:xfrm>
          <a:prstGeom prst="rect">
            <a:avLst/>
          </a:prstGeom>
          <a:noFill/>
          <a:ln>
            <a:noFill/>
          </a:ln>
        </p:spPr>
      </p:pic>
      <p:pic>
        <p:nvPicPr>
          <p:cNvPr descr="A picture containing drawing&#10;&#10;Description automatically generated" id="984" name="Google Shape;984;p49"/>
          <p:cNvPicPr preferRelativeResize="0"/>
          <p:nvPr/>
        </p:nvPicPr>
        <p:blipFill rotWithShape="1">
          <a:blip r:embed="rId5">
            <a:alphaModFix/>
          </a:blip>
          <a:srcRect b="0" l="0" r="0" t="0"/>
          <a:stretch/>
        </p:blipFill>
        <p:spPr>
          <a:xfrm>
            <a:off x="487510" y="4320360"/>
            <a:ext cx="432781" cy="47724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5"/>
          <p:cNvSpPr txBox="1"/>
          <p:nvPr>
            <p:ph type="title"/>
          </p:nvPr>
        </p:nvSpPr>
        <p:spPr>
          <a:xfrm>
            <a:off x="811142" y="626724"/>
            <a:ext cx="7543800" cy="986319"/>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n-US" sz="3600"/>
              <a:t>What is College Credit Plus?</a:t>
            </a:r>
            <a:endParaRPr/>
          </a:p>
        </p:txBody>
      </p:sp>
      <p:sp>
        <p:nvSpPr>
          <p:cNvPr id="558" name="Google Shape;558;p5"/>
          <p:cNvSpPr txBox="1"/>
          <p:nvPr>
            <p:ph idx="1" type="body"/>
          </p:nvPr>
        </p:nvSpPr>
        <p:spPr>
          <a:xfrm>
            <a:off x="877215" y="1902360"/>
            <a:ext cx="7779394" cy="3424178"/>
          </a:xfrm>
          <a:prstGeom prst="rect">
            <a:avLst/>
          </a:prstGeom>
          <a:noFill/>
          <a:ln>
            <a:noFill/>
          </a:ln>
        </p:spPr>
        <p:txBody>
          <a:bodyPr anchorCtr="0" anchor="t" bIns="45700" lIns="0" spcFirstLastPara="1" rIns="0" wrap="square" tIns="45700">
            <a:normAutofit fontScale="77500" lnSpcReduction="20000"/>
          </a:bodyPr>
          <a:lstStyle/>
          <a:p>
            <a:pPr indent="0" lvl="0" marL="0" rtl="0" algn="l">
              <a:lnSpc>
                <a:spcPct val="100000"/>
              </a:lnSpc>
              <a:spcBef>
                <a:spcPts val="0"/>
              </a:spcBef>
              <a:spcAft>
                <a:spcPts val="0"/>
              </a:spcAft>
              <a:buSzPct val="100000"/>
              <a:buNone/>
            </a:pPr>
            <a:r>
              <a:rPr b="1" lang="en-US" sz="1425">
                <a:latin typeface="Calibri"/>
                <a:ea typeface="Calibri"/>
                <a:cs typeface="Calibri"/>
                <a:sym typeface="Calibri"/>
              </a:rPr>
              <a:t>Students in Grades 7 through 12:</a:t>
            </a:r>
            <a:endParaRPr/>
          </a:p>
          <a:p>
            <a:pPr indent="0" lvl="0" marL="0" rtl="0" algn="l">
              <a:lnSpc>
                <a:spcPct val="100000"/>
              </a:lnSpc>
              <a:spcBef>
                <a:spcPts val="200"/>
              </a:spcBef>
              <a:spcAft>
                <a:spcPts val="0"/>
              </a:spcAft>
              <a:buSzPct val="100000"/>
              <a:buNone/>
            </a:pPr>
            <a:r>
              <a:t/>
            </a:r>
            <a:endParaRPr b="1" sz="300">
              <a:latin typeface="Calibri"/>
              <a:ea typeface="Calibri"/>
              <a:cs typeface="Calibri"/>
              <a:sym typeface="Calibri"/>
            </a:endParaRPr>
          </a:p>
          <a:p>
            <a:pPr indent="-214312" lvl="0" marL="237857" rtl="0" algn="l">
              <a:lnSpc>
                <a:spcPct val="150000"/>
              </a:lnSpc>
              <a:spcBef>
                <a:spcPts val="200"/>
              </a:spcBef>
              <a:spcAft>
                <a:spcPts val="0"/>
              </a:spcAft>
              <a:buSzPct val="100000"/>
              <a:buFont typeface="Noto Sans Symbols"/>
              <a:buChar char="▪"/>
            </a:pPr>
            <a:r>
              <a:rPr lang="en-US">
                <a:latin typeface="Calibri"/>
                <a:ea typeface="Calibri"/>
                <a:cs typeface="Calibri"/>
                <a:sym typeface="Calibri"/>
              </a:rPr>
              <a:t>Must successfully complete the courses in order to earn the credit</a:t>
            </a:r>
            <a:endParaRPr/>
          </a:p>
          <a:p>
            <a:pPr indent="-214312" lvl="0" marL="237857" rtl="0" algn="l">
              <a:lnSpc>
                <a:spcPct val="150000"/>
              </a:lnSpc>
              <a:spcBef>
                <a:spcPts val="200"/>
              </a:spcBef>
              <a:spcAft>
                <a:spcPts val="0"/>
              </a:spcAft>
              <a:buSzPct val="100000"/>
              <a:buFont typeface="Noto Sans Symbols"/>
              <a:buChar char="▪"/>
            </a:pPr>
            <a:r>
              <a:rPr lang="en-US">
                <a:latin typeface="Calibri"/>
                <a:ea typeface="Calibri"/>
                <a:cs typeface="Calibri"/>
                <a:sym typeface="Calibri"/>
              </a:rPr>
              <a:t>Even if a student fails or withdraws from the course, the college transcript and high school transcript will reflect the student’s final grade</a:t>
            </a:r>
            <a:endParaRPr/>
          </a:p>
          <a:p>
            <a:pPr indent="-214312" lvl="0" marL="237857" rtl="0" algn="l">
              <a:lnSpc>
                <a:spcPct val="150000"/>
              </a:lnSpc>
              <a:spcBef>
                <a:spcPts val="200"/>
              </a:spcBef>
              <a:spcAft>
                <a:spcPts val="0"/>
              </a:spcAft>
              <a:buSzPct val="100000"/>
              <a:buFont typeface="Noto Sans Symbols"/>
              <a:buChar char="▪"/>
            </a:pPr>
            <a:r>
              <a:rPr lang="en-US">
                <a:latin typeface="Calibri"/>
                <a:ea typeface="Calibri"/>
                <a:cs typeface="Calibri"/>
                <a:sym typeface="Calibri"/>
              </a:rPr>
              <a:t>The high school transcript will match the college transcript with the course grade</a:t>
            </a:r>
            <a:endParaRPr/>
          </a:p>
          <a:p>
            <a:pPr indent="-214312" lvl="0" marL="237857" rtl="0" algn="l">
              <a:lnSpc>
                <a:spcPct val="150000"/>
              </a:lnSpc>
              <a:spcBef>
                <a:spcPts val="200"/>
              </a:spcBef>
              <a:spcAft>
                <a:spcPts val="0"/>
              </a:spcAft>
              <a:buSzPct val="100000"/>
              <a:buFont typeface="Noto Sans Symbols"/>
              <a:buChar char="▪"/>
            </a:pPr>
            <a:r>
              <a:rPr lang="en-US">
                <a:latin typeface="Calibri"/>
                <a:ea typeface="Calibri"/>
                <a:cs typeface="Calibri"/>
                <a:sym typeface="Calibri"/>
              </a:rPr>
              <a:t>May take classes during the summer, fall, &amp; spring semesters</a:t>
            </a:r>
            <a:endParaRPr/>
          </a:p>
          <a:p>
            <a:pPr indent="-214312" lvl="0" marL="237857" rtl="0" algn="l">
              <a:lnSpc>
                <a:spcPct val="150000"/>
              </a:lnSpc>
              <a:spcBef>
                <a:spcPts val="200"/>
              </a:spcBef>
              <a:spcAft>
                <a:spcPts val="0"/>
              </a:spcAft>
              <a:buSzPct val="100000"/>
              <a:buFont typeface="Noto Sans Symbols"/>
              <a:buChar char="▪"/>
            </a:pPr>
            <a:r>
              <a:rPr lang="en-US">
                <a:latin typeface="Calibri"/>
                <a:ea typeface="Calibri"/>
                <a:cs typeface="Calibri"/>
                <a:sym typeface="Calibri"/>
              </a:rPr>
              <a:t>May take courses at the high school</a:t>
            </a:r>
            <a:r>
              <a:rPr baseline="30000" lang="en-US">
                <a:latin typeface="Calibri"/>
                <a:ea typeface="Calibri"/>
                <a:cs typeface="Calibri"/>
                <a:sym typeface="Calibri"/>
              </a:rPr>
              <a:t>*</a:t>
            </a:r>
            <a:r>
              <a:rPr lang="en-US">
                <a:latin typeface="Calibri"/>
                <a:ea typeface="Calibri"/>
                <a:cs typeface="Calibri"/>
                <a:sym typeface="Calibri"/>
              </a:rPr>
              <a:t>, college campus, or online</a:t>
            </a:r>
            <a:endParaRPr/>
          </a:p>
          <a:p>
            <a:pPr indent="-182895" lvl="3" marL="749808" rtl="0" algn="l">
              <a:lnSpc>
                <a:spcPct val="100000"/>
              </a:lnSpc>
              <a:spcBef>
                <a:spcPts val="650"/>
              </a:spcBef>
              <a:spcAft>
                <a:spcPts val="0"/>
              </a:spcAft>
              <a:buSzPct val="100000"/>
              <a:buFont typeface="Noto Sans Symbols"/>
              <a:buChar char="▪"/>
            </a:pPr>
            <a:r>
              <a:rPr i="1" lang="en-US" sz="1350">
                <a:latin typeface="Calibri"/>
                <a:ea typeface="Calibri"/>
                <a:cs typeface="Calibri"/>
                <a:sym typeface="Calibri"/>
              </a:rPr>
              <a:t>*Taking courses at the high school is only available if the high school has partnered with a college or university to offer college courses at the high school </a:t>
            </a:r>
            <a:endParaRPr/>
          </a:p>
          <a:p>
            <a:pPr indent="0" lvl="0" marL="0" rtl="0" algn="l">
              <a:lnSpc>
                <a:spcPct val="100000"/>
              </a:lnSpc>
              <a:spcBef>
                <a:spcPts val="850"/>
              </a:spcBef>
              <a:spcAft>
                <a:spcPts val="0"/>
              </a:spcAft>
              <a:buSzPct val="100000"/>
              <a:buNone/>
            </a:pPr>
            <a:r>
              <a:t/>
            </a:r>
            <a:endParaRPr i="1" sz="1200">
              <a:latin typeface="Calibri"/>
              <a:ea typeface="Calibri"/>
              <a:cs typeface="Calibri"/>
              <a:sym typeface="Calibri"/>
            </a:endParaRPr>
          </a:p>
          <a:p>
            <a:pPr indent="-182911" lvl="1" marL="384048" rtl="0" algn="l">
              <a:lnSpc>
                <a:spcPct val="100000"/>
              </a:lnSpc>
              <a:spcBef>
                <a:spcPts val="200"/>
              </a:spcBef>
              <a:spcAft>
                <a:spcPts val="0"/>
              </a:spcAft>
              <a:buSzPct val="100000"/>
              <a:buFont typeface="Noto Sans Symbols"/>
              <a:buChar char="▪"/>
            </a:pPr>
            <a:r>
              <a:rPr lang="en-US" sz="1500">
                <a:latin typeface="Calibri"/>
                <a:ea typeface="Calibri"/>
                <a:cs typeface="Calibri"/>
                <a:sym typeface="Calibri"/>
              </a:rPr>
              <a:t>Can earn credit to satisfy both high school and college requirements</a:t>
            </a:r>
            <a:endParaRPr/>
          </a:p>
          <a:p>
            <a:pPr indent="-182903" lvl="3" marL="749808" rtl="0" algn="l">
              <a:lnSpc>
                <a:spcPct val="100000"/>
              </a:lnSpc>
              <a:spcBef>
                <a:spcPts val="400"/>
              </a:spcBef>
              <a:spcAft>
                <a:spcPts val="0"/>
              </a:spcAft>
              <a:buSzPct val="100000"/>
              <a:buFont typeface="Noto Sans Symbols"/>
              <a:buChar char="▪"/>
            </a:pPr>
            <a:r>
              <a:rPr lang="en-US" sz="1425">
                <a:latin typeface="Calibri"/>
                <a:ea typeface="Calibri"/>
                <a:cs typeface="Calibri"/>
                <a:sym typeface="Calibri"/>
              </a:rPr>
              <a:t>3 or more Credit Hour College Course converts to One High School Unit</a:t>
            </a:r>
            <a:endParaRPr/>
          </a:p>
          <a:p>
            <a:pPr indent="-123825" lvl="1" marL="384048" rtl="0" algn="l">
              <a:lnSpc>
                <a:spcPct val="100000"/>
              </a:lnSpc>
              <a:spcBef>
                <a:spcPts val="850"/>
              </a:spcBef>
              <a:spcAft>
                <a:spcPts val="0"/>
              </a:spcAft>
              <a:buSzPct val="100000"/>
              <a:buFont typeface="Noto Sans Symbols"/>
              <a:buNone/>
            </a:pPr>
            <a:r>
              <a:t/>
            </a:r>
            <a:endParaRPr sz="1200">
              <a:latin typeface="Calibri"/>
              <a:ea typeface="Calibri"/>
              <a:cs typeface="Calibri"/>
              <a:sym typeface="Calibri"/>
            </a:endParaRPr>
          </a:p>
          <a:p>
            <a:pPr indent="0" lvl="0" marL="0" rtl="0" algn="l">
              <a:lnSpc>
                <a:spcPct val="100000"/>
              </a:lnSpc>
              <a:spcBef>
                <a:spcPts val="850"/>
              </a:spcBef>
              <a:spcAft>
                <a:spcPts val="0"/>
              </a:spcAft>
              <a:buSzPct val="100000"/>
              <a:buNone/>
            </a:pPr>
            <a:r>
              <a:t/>
            </a:r>
            <a:endParaRPr sz="1200">
              <a:latin typeface="Calibri"/>
              <a:ea typeface="Calibri"/>
              <a:cs typeface="Calibri"/>
              <a:sym typeface="Calibri"/>
            </a:endParaRPr>
          </a:p>
          <a:p>
            <a:pPr indent="-287417" lvl="1" marL="589472" rtl="0" algn="l">
              <a:lnSpc>
                <a:spcPct val="90000"/>
              </a:lnSpc>
              <a:spcBef>
                <a:spcPts val="200"/>
              </a:spcBef>
              <a:spcAft>
                <a:spcPts val="0"/>
              </a:spcAft>
              <a:buSzPct val="100000"/>
              <a:buFont typeface="Noto Sans Symbols"/>
              <a:buNone/>
            </a:pPr>
            <a:r>
              <a:t/>
            </a:r>
            <a:endParaRPr sz="1200">
              <a:latin typeface="Calibri"/>
              <a:ea typeface="Calibri"/>
              <a:cs typeface="Calibri"/>
              <a:sym typeface="Calibri"/>
            </a:endParaRPr>
          </a:p>
        </p:txBody>
      </p:sp>
      <p:pic>
        <p:nvPicPr>
          <p:cNvPr id="559" name="Google Shape;559;p5"/>
          <p:cNvPicPr preferRelativeResize="0"/>
          <p:nvPr/>
        </p:nvPicPr>
        <p:blipFill rotWithShape="1">
          <a:blip r:embed="rId3">
            <a:alphaModFix/>
          </a:blip>
          <a:srcRect b="0" l="0" r="0" t="0"/>
          <a:stretch/>
        </p:blipFill>
        <p:spPr>
          <a:xfrm>
            <a:off x="3232526" y="5474133"/>
            <a:ext cx="2678947" cy="47464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50"/>
          <p:cNvSpPr txBox="1"/>
          <p:nvPr/>
        </p:nvSpPr>
        <p:spPr>
          <a:xfrm>
            <a:off x="546532" y="1562072"/>
            <a:ext cx="8050937" cy="646803"/>
          </a:xfrm>
          <a:prstGeom prst="rect">
            <a:avLst/>
          </a:prstGeom>
          <a:noFill/>
          <a:ln>
            <a:noFill/>
          </a:ln>
        </p:spPr>
        <p:txBody>
          <a:bodyPr anchorCtr="0" anchor="t" bIns="0" lIns="0" spcFirstLastPara="1" rIns="0" wrap="square" tIns="0">
            <a:noAutofit/>
          </a:bodyPr>
          <a:lstStyle/>
          <a:p>
            <a:pPr indent="0" lvl="0" marL="0" marR="0" rtl="0" algn="l">
              <a:lnSpc>
                <a:spcPct val="111111"/>
              </a:lnSpc>
              <a:spcBef>
                <a:spcPts val="0"/>
              </a:spcBef>
              <a:spcAft>
                <a:spcPts val="0"/>
              </a:spcAft>
              <a:buClr>
                <a:srgbClr val="BB0000"/>
              </a:buClr>
              <a:buSzPts val="3600"/>
              <a:buFont typeface="Arial"/>
              <a:buNone/>
            </a:pPr>
            <a:r>
              <a:rPr b="0" i="0" lang="en-US" sz="3600" u="none" cap="none" strike="noStrike">
                <a:solidFill>
                  <a:srgbClr val="BB0000"/>
                </a:solidFill>
                <a:latin typeface="Arial"/>
                <a:ea typeface="Arial"/>
                <a:cs typeface="Arial"/>
                <a:sym typeface="Arial"/>
              </a:rPr>
              <a:t>Step 3: Test Scores or Test Optional</a:t>
            </a:r>
            <a:endParaRPr b="0" i="1" sz="2100" u="none" cap="none" strike="noStrike">
              <a:solidFill>
                <a:srgbClr val="BB0000"/>
              </a:solidFill>
              <a:latin typeface="Arial"/>
              <a:ea typeface="Arial"/>
              <a:cs typeface="Arial"/>
              <a:sym typeface="Arial"/>
            </a:endParaRPr>
          </a:p>
        </p:txBody>
      </p:sp>
      <p:pic>
        <p:nvPicPr>
          <p:cNvPr descr="Icon&#10;&#10;Description automatically generated" id="991" name="Google Shape;991;p50"/>
          <p:cNvPicPr preferRelativeResize="0"/>
          <p:nvPr/>
        </p:nvPicPr>
        <p:blipFill rotWithShape="1">
          <a:blip r:embed="rId3">
            <a:alphaModFix/>
          </a:blip>
          <a:srcRect b="0" l="0" r="0" t="0"/>
          <a:stretch/>
        </p:blipFill>
        <p:spPr>
          <a:xfrm>
            <a:off x="541594" y="2705820"/>
            <a:ext cx="266613" cy="249950"/>
          </a:xfrm>
          <a:prstGeom prst="rect">
            <a:avLst/>
          </a:prstGeom>
          <a:noFill/>
          <a:ln>
            <a:noFill/>
          </a:ln>
        </p:spPr>
      </p:pic>
      <p:sp>
        <p:nvSpPr>
          <p:cNvPr id="992" name="Google Shape;992;p50"/>
          <p:cNvSpPr txBox="1"/>
          <p:nvPr/>
        </p:nvSpPr>
        <p:spPr>
          <a:xfrm>
            <a:off x="981846" y="2690689"/>
            <a:ext cx="8031382"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Submit ACT, SAT or OSU Accuplacer scores to Ohio State on a transcript for admissions or apply as a test optional</a:t>
            </a:r>
            <a:endParaRPr b="0" i="0" sz="1350" u="sng" cap="none" strike="noStrike">
              <a:solidFill>
                <a:srgbClr val="4472C4"/>
              </a:solidFill>
              <a:latin typeface="Calibri"/>
              <a:ea typeface="Calibri"/>
              <a:cs typeface="Calibri"/>
              <a:sym typeface="Calibri"/>
            </a:endParaRPr>
          </a:p>
        </p:txBody>
      </p:sp>
      <p:sp>
        <p:nvSpPr>
          <p:cNvPr id="993" name="Google Shape;993;p50"/>
          <p:cNvSpPr txBox="1"/>
          <p:nvPr/>
        </p:nvSpPr>
        <p:spPr>
          <a:xfrm>
            <a:off x="981846" y="3422264"/>
            <a:ext cx="7007371"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See test scores needed or the test optional criteria at go.osu.edu/mansccp</a:t>
            </a:r>
            <a:endParaRPr/>
          </a:p>
        </p:txBody>
      </p:sp>
      <p:pic>
        <p:nvPicPr>
          <p:cNvPr descr="Logo, company name&#10;&#10;Description automatically generated" id="994" name="Google Shape;994;p50"/>
          <p:cNvPicPr preferRelativeResize="0"/>
          <p:nvPr/>
        </p:nvPicPr>
        <p:blipFill rotWithShape="1">
          <a:blip r:embed="rId4">
            <a:alphaModFix/>
          </a:blip>
          <a:srcRect b="0" l="0" r="0" t="0"/>
          <a:stretch/>
        </p:blipFill>
        <p:spPr>
          <a:xfrm>
            <a:off x="7823790" y="4857454"/>
            <a:ext cx="1091044" cy="1091044"/>
          </a:xfrm>
          <a:prstGeom prst="rect">
            <a:avLst/>
          </a:prstGeom>
          <a:noFill/>
          <a:ln>
            <a:noFill/>
          </a:ln>
        </p:spPr>
      </p:pic>
      <p:pic>
        <p:nvPicPr>
          <p:cNvPr id="995" name="Google Shape;995;p50"/>
          <p:cNvPicPr preferRelativeResize="0"/>
          <p:nvPr/>
        </p:nvPicPr>
        <p:blipFill rotWithShape="1">
          <a:blip r:embed="rId5">
            <a:alphaModFix/>
          </a:blip>
          <a:srcRect b="0" l="1437" r="0" t="0"/>
          <a:stretch/>
        </p:blipFill>
        <p:spPr>
          <a:xfrm>
            <a:off x="0" y="857251"/>
            <a:ext cx="9156319" cy="497670"/>
          </a:xfrm>
          <a:prstGeom prst="rect">
            <a:avLst/>
          </a:prstGeom>
          <a:noFill/>
          <a:ln>
            <a:noFill/>
          </a:ln>
        </p:spPr>
      </p:pic>
      <p:sp>
        <p:nvSpPr>
          <p:cNvPr id="996" name="Google Shape;996;p50"/>
          <p:cNvSpPr txBox="1"/>
          <p:nvPr/>
        </p:nvSpPr>
        <p:spPr>
          <a:xfrm>
            <a:off x="7000906" y="918903"/>
            <a:ext cx="213077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Calibri"/>
                <a:ea typeface="Calibri"/>
                <a:cs typeface="Calibri"/>
                <a:sym typeface="Calibri"/>
              </a:rPr>
              <a:t>go.osu.edu/mansccp</a:t>
            </a:r>
            <a:endParaRPr/>
          </a:p>
        </p:txBody>
      </p:sp>
      <p:sp>
        <p:nvSpPr>
          <p:cNvPr id="997" name="Google Shape;997;p50"/>
          <p:cNvSpPr txBox="1"/>
          <p:nvPr/>
        </p:nvSpPr>
        <p:spPr>
          <a:xfrm>
            <a:off x="981846" y="4168169"/>
            <a:ext cx="6019060"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Sub scores from more than one test can be used</a:t>
            </a:r>
            <a:endParaRPr/>
          </a:p>
        </p:txBody>
      </p:sp>
      <p:pic>
        <p:nvPicPr>
          <p:cNvPr descr="A picture containing drawing&#10;&#10;Description automatically generated" id="998" name="Google Shape;998;p50"/>
          <p:cNvPicPr preferRelativeResize="0"/>
          <p:nvPr/>
        </p:nvPicPr>
        <p:blipFill rotWithShape="1">
          <a:blip r:embed="rId6">
            <a:alphaModFix/>
          </a:blip>
          <a:srcRect b="0" l="0" r="0" t="0"/>
          <a:stretch/>
        </p:blipFill>
        <p:spPr>
          <a:xfrm>
            <a:off x="487510" y="2628943"/>
            <a:ext cx="432781" cy="477245"/>
          </a:xfrm>
          <a:prstGeom prst="rect">
            <a:avLst/>
          </a:prstGeom>
          <a:noFill/>
          <a:ln>
            <a:noFill/>
          </a:ln>
        </p:spPr>
      </p:pic>
      <p:pic>
        <p:nvPicPr>
          <p:cNvPr descr="A picture containing drawing&#10;&#10;Description automatically generated" id="999" name="Google Shape;999;p50"/>
          <p:cNvPicPr preferRelativeResize="0"/>
          <p:nvPr/>
        </p:nvPicPr>
        <p:blipFill rotWithShape="1">
          <a:blip r:embed="rId6">
            <a:alphaModFix/>
          </a:blip>
          <a:srcRect b="0" l="0" r="0" t="0"/>
          <a:stretch/>
        </p:blipFill>
        <p:spPr>
          <a:xfrm>
            <a:off x="487512" y="3329910"/>
            <a:ext cx="432781" cy="477245"/>
          </a:xfrm>
          <a:prstGeom prst="rect">
            <a:avLst/>
          </a:prstGeom>
          <a:noFill/>
          <a:ln>
            <a:noFill/>
          </a:ln>
        </p:spPr>
      </p:pic>
      <p:pic>
        <p:nvPicPr>
          <p:cNvPr descr="A picture containing drawing&#10;&#10;Description automatically generated" id="1000" name="Google Shape;1000;p50"/>
          <p:cNvPicPr preferRelativeResize="0"/>
          <p:nvPr/>
        </p:nvPicPr>
        <p:blipFill rotWithShape="1">
          <a:blip r:embed="rId6">
            <a:alphaModFix/>
          </a:blip>
          <a:srcRect b="0" l="0" r="0" t="0"/>
          <a:stretch/>
        </p:blipFill>
        <p:spPr>
          <a:xfrm>
            <a:off x="487511" y="4068046"/>
            <a:ext cx="432781" cy="477245"/>
          </a:xfrm>
          <a:prstGeom prst="rect">
            <a:avLst/>
          </a:prstGeom>
          <a:noFill/>
          <a:ln>
            <a:noFill/>
          </a:ln>
        </p:spPr>
      </p:pic>
      <p:pic>
        <p:nvPicPr>
          <p:cNvPr descr="A picture containing drawing&#10;&#10;Description automatically generated" id="1001" name="Google Shape;1001;p50"/>
          <p:cNvPicPr preferRelativeResize="0"/>
          <p:nvPr/>
        </p:nvPicPr>
        <p:blipFill rotWithShape="1">
          <a:blip r:embed="rId6">
            <a:alphaModFix/>
          </a:blip>
          <a:srcRect b="0" l="0" r="0" t="0"/>
          <a:stretch/>
        </p:blipFill>
        <p:spPr>
          <a:xfrm>
            <a:off x="501790" y="4769014"/>
            <a:ext cx="432781" cy="477245"/>
          </a:xfrm>
          <a:prstGeom prst="rect">
            <a:avLst/>
          </a:prstGeom>
          <a:noFill/>
          <a:ln>
            <a:noFill/>
          </a:ln>
        </p:spPr>
      </p:pic>
      <p:sp>
        <p:nvSpPr>
          <p:cNvPr id="1002" name="Google Shape;1002;p50"/>
          <p:cNvSpPr txBox="1"/>
          <p:nvPr/>
        </p:nvSpPr>
        <p:spPr>
          <a:xfrm>
            <a:off x="981846" y="4847868"/>
            <a:ext cx="6019060"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Calibri"/>
                <a:ea typeface="Calibri"/>
                <a:cs typeface="Calibri"/>
                <a:sym typeface="Calibri"/>
              </a:rPr>
              <a:t>You can sign up for the OSU Accuplacer if needed at go.osu.edu/mansccp</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51"/>
          <p:cNvSpPr txBox="1"/>
          <p:nvPr/>
        </p:nvSpPr>
        <p:spPr>
          <a:xfrm>
            <a:off x="546532" y="1562072"/>
            <a:ext cx="8050937" cy="646803"/>
          </a:xfrm>
          <a:prstGeom prst="rect">
            <a:avLst/>
          </a:prstGeom>
          <a:noFill/>
          <a:ln>
            <a:noFill/>
          </a:ln>
        </p:spPr>
        <p:txBody>
          <a:bodyPr anchorCtr="0" anchor="t" bIns="0" lIns="0" spcFirstLastPara="1" rIns="0" wrap="square" tIns="0">
            <a:noAutofit/>
          </a:bodyPr>
          <a:lstStyle/>
          <a:p>
            <a:pPr indent="0" lvl="0" marL="0" marR="0" rtl="0" algn="l">
              <a:lnSpc>
                <a:spcPct val="111111"/>
              </a:lnSpc>
              <a:spcBef>
                <a:spcPts val="0"/>
              </a:spcBef>
              <a:spcAft>
                <a:spcPts val="0"/>
              </a:spcAft>
              <a:buClr>
                <a:srgbClr val="BB0000"/>
              </a:buClr>
              <a:buSzPts val="3600"/>
              <a:buFont typeface="Arial"/>
              <a:buNone/>
            </a:pPr>
            <a:r>
              <a:rPr b="0" i="0" lang="en-US" sz="3600" u="none" cap="none" strike="noStrike">
                <a:solidFill>
                  <a:srgbClr val="BB0000"/>
                </a:solidFill>
                <a:latin typeface="Arial"/>
                <a:ea typeface="Arial"/>
                <a:cs typeface="Arial"/>
                <a:sym typeface="Arial"/>
              </a:rPr>
              <a:t>Step 4: Watch Your Email</a:t>
            </a:r>
            <a:endParaRPr b="0" i="1" sz="2100" u="none" cap="none" strike="noStrike">
              <a:solidFill>
                <a:srgbClr val="BB0000"/>
              </a:solidFill>
              <a:latin typeface="Arial"/>
              <a:ea typeface="Arial"/>
              <a:cs typeface="Arial"/>
              <a:sym typeface="Arial"/>
            </a:endParaRPr>
          </a:p>
        </p:txBody>
      </p:sp>
      <p:pic>
        <p:nvPicPr>
          <p:cNvPr descr="Logo, company name&#10;&#10;Description automatically generated" id="1009" name="Google Shape;1009;p51"/>
          <p:cNvPicPr preferRelativeResize="0"/>
          <p:nvPr/>
        </p:nvPicPr>
        <p:blipFill rotWithShape="1">
          <a:blip r:embed="rId3">
            <a:alphaModFix/>
          </a:blip>
          <a:srcRect b="0" l="0" r="0" t="0"/>
          <a:stretch/>
        </p:blipFill>
        <p:spPr>
          <a:xfrm>
            <a:off x="7823790" y="4857454"/>
            <a:ext cx="1091044" cy="1091044"/>
          </a:xfrm>
          <a:prstGeom prst="rect">
            <a:avLst/>
          </a:prstGeom>
          <a:noFill/>
          <a:ln>
            <a:noFill/>
          </a:ln>
        </p:spPr>
      </p:pic>
      <p:pic>
        <p:nvPicPr>
          <p:cNvPr id="1010" name="Google Shape;1010;p51"/>
          <p:cNvPicPr preferRelativeResize="0"/>
          <p:nvPr/>
        </p:nvPicPr>
        <p:blipFill rotWithShape="1">
          <a:blip r:embed="rId4">
            <a:alphaModFix/>
          </a:blip>
          <a:srcRect b="0" l="1437" r="0" t="0"/>
          <a:stretch/>
        </p:blipFill>
        <p:spPr>
          <a:xfrm>
            <a:off x="0" y="857251"/>
            <a:ext cx="9156319" cy="497670"/>
          </a:xfrm>
          <a:prstGeom prst="rect">
            <a:avLst/>
          </a:prstGeom>
          <a:noFill/>
          <a:ln>
            <a:noFill/>
          </a:ln>
        </p:spPr>
      </p:pic>
      <p:sp>
        <p:nvSpPr>
          <p:cNvPr id="1011" name="Google Shape;1011;p51"/>
          <p:cNvSpPr txBox="1"/>
          <p:nvPr/>
        </p:nvSpPr>
        <p:spPr>
          <a:xfrm>
            <a:off x="7000906" y="918903"/>
            <a:ext cx="213077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Calibri"/>
                <a:ea typeface="Calibri"/>
                <a:cs typeface="Calibri"/>
                <a:sym typeface="Calibri"/>
              </a:rPr>
              <a:t>go.osu.edu/mansccp</a:t>
            </a:r>
            <a:endParaRPr/>
          </a:p>
        </p:txBody>
      </p:sp>
      <p:pic>
        <p:nvPicPr>
          <p:cNvPr descr="A picture containing drawing&#10;&#10;Description automatically generated" id="1012" name="Google Shape;1012;p51"/>
          <p:cNvPicPr preferRelativeResize="0"/>
          <p:nvPr/>
        </p:nvPicPr>
        <p:blipFill rotWithShape="1">
          <a:blip r:embed="rId5">
            <a:alphaModFix/>
          </a:blip>
          <a:srcRect b="0" l="0" r="0" t="0"/>
          <a:stretch/>
        </p:blipFill>
        <p:spPr>
          <a:xfrm rot="-1782192">
            <a:off x="6886093" y="1840645"/>
            <a:ext cx="1541693" cy="1700087"/>
          </a:xfrm>
          <a:prstGeom prst="rect">
            <a:avLst/>
          </a:prstGeom>
          <a:noFill/>
          <a:ln>
            <a:noFill/>
          </a:ln>
        </p:spPr>
      </p:pic>
      <p:sp>
        <p:nvSpPr>
          <p:cNvPr id="1013" name="Google Shape;1013;p51"/>
          <p:cNvSpPr txBox="1"/>
          <p:nvPr/>
        </p:nvSpPr>
        <p:spPr>
          <a:xfrm>
            <a:off x="546532" y="2568215"/>
            <a:ext cx="5825297"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Keep an eye on your email for more information regarding:</a:t>
            </a:r>
            <a:endParaRPr/>
          </a:p>
          <a:p>
            <a:pPr indent="-214312" lvl="1" marL="557213"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Signing the permission slip and sending it back to OSU!</a:t>
            </a:r>
            <a:endParaRPr/>
          </a:p>
          <a:p>
            <a:pPr indent="-214312" lvl="1" marL="557213"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Activating your username and osu email</a:t>
            </a:r>
            <a:endParaRPr/>
          </a:p>
          <a:p>
            <a:pPr indent="-214312" lvl="1" marL="557213"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Accepting Admission</a:t>
            </a:r>
            <a:endParaRPr/>
          </a:p>
          <a:p>
            <a:pPr indent="-214312" lvl="1" marL="557213"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Signing up for Orientation</a:t>
            </a:r>
            <a:endParaRPr/>
          </a:p>
          <a:p>
            <a:pPr indent="-214312" lvl="1" marL="557213"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Signing up for Scheduling</a:t>
            </a:r>
            <a:endParaRPr/>
          </a:p>
          <a:p>
            <a:pPr indent="-214312" lvl="1" marL="557213"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Placement Testing (if needed)</a:t>
            </a:r>
            <a:endParaRPr/>
          </a:p>
          <a:p>
            <a:pPr indent="-214312" lvl="1" marL="557213"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And more!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52"/>
          <p:cNvSpPr txBox="1"/>
          <p:nvPr>
            <p:ph idx="1" type="body"/>
          </p:nvPr>
        </p:nvSpPr>
        <p:spPr>
          <a:xfrm>
            <a:off x="131343" y="1944129"/>
            <a:ext cx="4670068" cy="669318"/>
          </a:xfrm>
          <a:prstGeom prst="rect">
            <a:avLst/>
          </a:pr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80625"/>
              </a:lnSpc>
              <a:spcBef>
                <a:spcPts val="0"/>
              </a:spcBef>
              <a:spcAft>
                <a:spcPts val="0"/>
              </a:spcAft>
              <a:buClr>
                <a:srgbClr val="BB0000"/>
              </a:buClr>
              <a:buSzPts val="3200"/>
              <a:buNone/>
            </a:pPr>
            <a:r>
              <a:rPr lang="en-US"/>
              <a:t>Conard Learning Center</a:t>
            </a:r>
            <a:endParaRPr/>
          </a:p>
        </p:txBody>
      </p:sp>
      <p:sp>
        <p:nvSpPr>
          <p:cNvPr id="1019" name="Google Shape;1019;p52"/>
          <p:cNvSpPr txBox="1"/>
          <p:nvPr/>
        </p:nvSpPr>
        <p:spPr>
          <a:xfrm>
            <a:off x="713974" y="2347163"/>
            <a:ext cx="3504806" cy="1754326"/>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Free Tutoring</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Open 40+ hours a week- even weekends</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Tutors in all areas</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Study Sessions</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One on one appointments</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Group appointments by class</a:t>
            </a:r>
            <a:endParaRPr/>
          </a:p>
          <a:p>
            <a:pPr indent="0" lvl="0" marL="0" marR="0" rtl="0" algn="l">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p:txBody>
      </p:sp>
      <p:sp>
        <p:nvSpPr>
          <p:cNvPr id="1020" name="Google Shape;1020;p52"/>
          <p:cNvSpPr txBox="1"/>
          <p:nvPr/>
        </p:nvSpPr>
        <p:spPr>
          <a:xfrm>
            <a:off x="307041" y="3822129"/>
            <a:ext cx="4602636" cy="425758"/>
          </a:xfrm>
          <a:prstGeom prst="rect">
            <a:avLst/>
          </a:prstGeom>
          <a:noFill/>
          <a:ln>
            <a:noFill/>
          </a:ln>
        </p:spPr>
        <p:txBody>
          <a:bodyPr anchorCtr="0" anchor="t" bIns="45700" lIns="91425" spcFirstLastPara="1" rIns="91425" wrap="square" tIns="45700">
            <a:spAutoFit/>
          </a:bodyPr>
          <a:lstStyle/>
          <a:p>
            <a:pPr indent="0" lvl="0" marL="0" marR="0" rtl="0" algn="l">
              <a:lnSpc>
                <a:spcPct val="107500"/>
              </a:lnSpc>
              <a:spcBef>
                <a:spcPts val="0"/>
              </a:spcBef>
              <a:spcAft>
                <a:spcPts val="0"/>
              </a:spcAft>
              <a:buClr>
                <a:srgbClr val="BB0000"/>
              </a:buClr>
              <a:buSzPts val="2400"/>
              <a:buFont typeface="Arial"/>
              <a:buNone/>
            </a:pPr>
            <a:r>
              <a:rPr b="0" i="0" lang="en-US" sz="2400" u="none" cap="none" strike="noStrike">
                <a:solidFill>
                  <a:srgbClr val="BB0000"/>
                </a:solidFill>
                <a:latin typeface="Arial"/>
                <a:ea typeface="Arial"/>
                <a:cs typeface="Arial"/>
                <a:sym typeface="Arial"/>
              </a:rPr>
              <a:t>Clubs and Organizations</a:t>
            </a:r>
            <a:endParaRPr/>
          </a:p>
        </p:txBody>
      </p:sp>
      <p:sp>
        <p:nvSpPr>
          <p:cNvPr id="1021" name="Google Shape;1021;p52"/>
          <p:cNvSpPr txBox="1"/>
          <p:nvPr/>
        </p:nvSpPr>
        <p:spPr>
          <a:xfrm>
            <a:off x="713974" y="4169864"/>
            <a:ext cx="4195703" cy="923330"/>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More than 20 clubs and organizations</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Major specific, extra curricular</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Campus Events </a:t>
            </a:r>
            <a:endParaRPr/>
          </a:p>
          <a:p>
            <a:pPr indent="-128588" lvl="0" marL="214313"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pic>
        <p:nvPicPr>
          <p:cNvPr descr="A person smiling in front of a flag&#10;&#10;Description automatically generated with low confidence" id="1022" name="Google Shape;1022;p52"/>
          <p:cNvPicPr preferRelativeResize="0"/>
          <p:nvPr>
            <p:ph idx="2" type="pic"/>
          </p:nvPr>
        </p:nvPicPr>
        <p:blipFill rotWithShape="1">
          <a:blip r:embed="rId3">
            <a:alphaModFix/>
          </a:blip>
          <a:srcRect b="0" l="3346" r="3346" t="0"/>
          <a:stretch/>
        </p:blipFill>
        <p:spPr>
          <a:xfrm>
            <a:off x="5056946" y="1344741"/>
            <a:ext cx="3292462" cy="352834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pic>
        <p:nvPicPr>
          <p:cNvPr descr="Text&#10;&#10;Description automatically generated with low confidence" id="1027" name="Google Shape;1027;p53"/>
          <p:cNvPicPr preferRelativeResize="0"/>
          <p:nvPr/>
        </p:nvPicPr>
        <p:blipFill rotWithShape="1">
          <a:blip r:embed="rId3">
            <a:alphaModFix/>
          </a:blip>
          <a:srcRect b="0" l="0" r="0" t="0"/>
          <a:stretch/>
        </p:blipFill>
        <p:spPr>
          <a:xfrm>
            <a:off x="164194" y="1002373"/>
            <a:ext cx="3548072" cy="553986"/>
          </a:xfrm>
          <a:prstGeom prst="rect">
            <a:avLst/>
          </a:prstGeom>
          <a:noFill/>
          <a:ln>
            <a:noFill/>
          </a:ln>
        </p:spPr>
      </p:pic>
      <p:sp>
        <p:nvSpPr>
          <p:cNvPr id="1028" name="Google Shape;1028;p53"/>
          <p:cNvSpPr txBox="1"/>
          <p:nvPr/>
        </p:nvSpPr>
        <p:spPr>
          <a:xfrm>
            <a:off x="249605" y="3834685"/>
            <a:ext cx="4602636" cy="425758"/>
          </a:xfrm>
          <a:prstGeom prst="rect">
            <a:avLst/>
          </a:prstGeom>
          <a:noFill/>
          <a:ln>
            <a:noFill/>
          </a:ln>
        </p:spPr>
        <p:txBody>
          <a:bodyPr anchorCtr="0" anchor="t" bIns="45700" lIns="91425" spcFirstLastPara="1" rIns="91425" wrap="square" tIns="45700">
            <a:spAutoFit/>
          </a:bodyPr>
          <a:lstStyle/>
          <a:p>
            <a:pPr indent="0" lvl="0" marL="0" marR="0" rtl="0" algn="l">
              <a:lnSpc>
                <a:spcPct val="107500"/>
              </a:lnSpc>
              <a:spcBef>
                <a:spcPts val="0"/>
              </a:spcBef>
              <a:spcAft>
                <a:spcPts val="0"/>
              </a:spcAft>
              <a:buClr>
                <a:srgbClr val="BB0000"/>
              </a:buClr>
              <a:buSzPts val="2400"/>
              <a:buFont typeface="Arial"/>
              <a:buNone/>
            </a:pPr>
            <a:r>
              <a:rPr b="0" i="0" lang="en-US" sz="2400" u="none" cap="none" strike="noStrike">
                <a:solidFill>
                  <a:srgbClr val="BB0000"/>
                </a:solidFill>
                <a:latin typeface="Arial"/>
                <a:ea typeface="Arial"/>
                <a:cs typeface="Arial"/>
                <a:sym typeface="Arial"/>
              </a:rPr>
              <a:t>Other Amenities</a:t>
            </a:r>
            <a:endParaRPr/>
          </a:p>
        </p:txBody>
      </p:sp>
      <p:sp>
        <p:nvSpPr>
          <p:cNvPr id="1029" name="Google Shape;1029;p53"/>
          <p:cNvSpPr txBox="1"/>
          <p:nvPr/>
        </p:nvSpPr>
        <p:spPr>
          <a:xfrm>
            <a:off x="453072" y="4230548"/>
            <a:ext cx="4195703" cy="1131079"/>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Free Parking</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Average Class size is 19</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Ohio State Advising</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Ohio State Retention</a:t>
            </a:r>
            <a:endParaRPr/>
          </a:p>
          <a:p>
            <a:pPr indent="-128588" lvl="0" marL="214313"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pic>
        <p:nvPicPr>
          <p:cNvPr descr="A picture containing text, tree, outdoor&#10;&#10;Description automatically generated" id="1030" name="Google Shape;1030;p53"/>
          <p:cNvPicPr preferRelativeResize="0"/>
          <p:nvPr/>
        </p:nvPicPr>
        <p:blipFill rotWithShape="1">
          <a:blip r:embed="rId4">
            <a:alphaModFix/>
          </a:blip>
          <a:srcRect b="26083" l="0" r="0" t="0"/>
          <a:stretch/>
        </p:blipFill>
        <p:spPr>
          <a:xfrm>
            <a:off x="0" y="187353"/>
            <a:ext cx="9144000" cy="3573118"/>
          </a:xfrm>
          <a:prstGeom prst="rect">
            <a:avLst/>
          </a:prstGeom>
          <a:noFill/>
          <a:ln>
            <a:noFill/>
          </a:ln>
        </p:spPr>
      </p:pic>
      <p:sp>
        <p:nvSpPr>
          <p:cNvPr id="1031" name="Google Shape;1031;p53"/>
          <p:cNvSpPr txBox="1"/>
          <p:nvPr/>
        </p:nvSpPr>
        <p:spPr>
          <a:xfrm>
            <a:off x="3075358" y="4230948"/>
            <a:ext cx="1980350" cy="1131079"/>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Disability Services</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Student Engagement</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Rec Center</a:t>
            </a:r>
            <a:endParaRPr/>
          </a:p>
          <a:p>
            <a:pPr indent="-128588" lvl="0" marL="214313"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sp>
        <p:nvSpPr>
          <p:cNvPr id="1032" name="Google Shape;1032;p53"/>
          <p:cNvSpPr txBox="1"/>
          <p:nvPr/>
        </p:nvSpPr>
        <p:spPr>
          <a:xfrm>
            <a:off x="5367454" y="4230948"/>
            <a:ext cx="1720664" cy="1131079"/>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Career Services</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Degree Pathways</a:t>
            </a:r>
            <a:endParaRPr/>
          </a:p>
          <a:p>
            <a:pPr indent="-214313" lvl="0" marL="214313" marR="0" rtl="0" algn="l">
              <a:lnSpc>
                <a:spcPct val="100000"/>
              </a:lnSpc>
              <a:spcBef>
                <a:spcPts val="0"/>
              </a:spcBef>
              <a:spcAft>
                <a:spcPts val="0"/>
              </a:spcAft>
              <a:buClr>
                <a:srgbClr val="000000"/>
              </a:buClr>
              <a:buSzPts val="1350"/>
              <a:buFont typeface="Arial"/>
              <a:buChar char="•"/>
            </a:pPr>
            <a:r>
              <a:rPr b="0" i="0" lang="en-US" sz="1350" u="none" cap="none" strike="noStrike">
                <a:solidFill>
                  <a:srgbClr val="000000"/>
                </a:solidFill>
                <a:latin typeface="Arial"/>
                <a:ea typeface="Arial"/>
                <a:cs typeface="Arial"/>
                <a:sym typeface="Arial"/>
              </a:rPr>
              <a:t>Research</a:t>
            </a:r>
            <a:endParaRPr/>
          </a:p>
          <a:p>
            <a:pPr indent="-128588" lvl="0" marL="214313"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sp>
        <p:nvSpPr>
          <p:cNvPr id="1033" name="Google Shape;1033;p53"/>
          <p:cNvSpPr txBox="1"/>
          <p:nvPr/>
        </p:nvSpPr>
        <p:spPr>
          <a:xfrm>
            <a:off x="7173731" y="4230948"/>
            <a:ext cx="1877801" cy="738664"/>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OSU Application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Assistance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&amp; Workshops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54"/>
          <p:cNvSpPr txBox="1"/>
          <p:nvPr>
            <p:ph idx="1" type="body"/>
          </p:nvPr>
        </p:nvSpPr>
        <p:spPr>
          <a:xfrm>
            <a:off x="1262666" y="1710330"/>
            <a:ext cx="6618669" cy="3437341"/>
          </a:xfrm>
          <a:prstGeom prst="rect">
            <a:avLst/>
          </a:pr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BB0000"/>
              </a:buClr>
              <a:buSzPts val="2700"/>
              <a:buNone/>
            </a:pPr>
            <a:r>
              <a:rPr b="1" lang="en-US" sz="2700"/>
              <a:t>Important Note:</a:t>
            </a:r>
            <a:endParaRPr/>
          </a:p>
          <a:p>
            <a:pPr indent="0" lvl="0" marL="0" rtl="0" algn="ctr">
              <a:lnSpc>
                <a:spcPct val="100000"/>
              </a:lnSpc>
              <a:spcBef>
                <a:spcPts val="0"/>
              </a:spcBef>
              <a:spcAft>
                <a:spcPts val="0"/>
              </a:spcAft>
              <a:buClr>
                <a:srgbClr val="BB0000"/>
              </a:buClr>
              <a:buSzPts val="2700"/>
              <a:buNone/>
            </a:pPr>
            <a:r>
              <a:t/>
            </a:r>
            <a:endParaRPr b="1" sz="2700"/>
          </a:p>
          <a:p>
            <a:pPr indent="0" lvl="0" marL="0" rtl="0" algn="ctr">
              <a:lnSpc>
                <a:spcPct val="100000"/>
              </a:lnSpc>
              <a:spcBef>
                <a:spcPts val="0"/>
              </a:spcBef>
              <a:spcAft>
                <a:spcPts val="0"/>
              </a:spcAft>
              <a:buClr>
                <a:srgbClr val="5F5F5F"/>
              </a:buClr>
              <a:buSzPts val="2100"/>
              <a:buNone/>
            </a:pPr>
            <a:r>
              <a:rPr lang="en-US" sz="2100">
                <a:solidFill>
                  <a:srgbClr val="5F5F5F"/>
                </a:solidFill>
              </a:rPr>
              <a:t>If you plan to attend any Ohio State Campus after high school graduation, you are starting your Ohio State GPA as a CCP Student. Remember, it is competitive admissions to get into Columbus but open enrollment to get into a regional campus! After one year at a regional (post high school) you can go to Columbus through the Campus Change program.</a:t>
            </a:r>
            <a:endParaRPr/>
          </a:p>
          <a:p>
            <a:pPr indent="0" lvl="0" marL="0" rtl="0" algn="ctr">
              <a:lnSpc>
                <a:spcPct val="100000"/>
              </a:lnSpc>
              <a:spcBef>
                <a:spcPts val="0"/>
              </a:spcBef>
              <a:spcAft>
                <a:spcPts val="0"/>
              </a:spcAft>
              <a:buClr>
                <a:srgbClr val="BB0000"/>
              </a:buClr>
              <a:buSzPts val="1350"/>
              <a:buNone/>
            </a:pPr>
            <a:r>
              <a:t/>
            </a:r>
            <a:endParaRPr sz="1350">
              <a:solidFill>
                <a:srgbClr val="5F5F5F"/>
              </a:solidFill>
            </a:endParaRPr>
          </a:p>
          <a:p>
            <a:pPr indent="0" lvl="0" marL="0" rtl="0" algn="l">
              <a:lnSpc>
                <a:spcPct val="80625"/>
              </a:lnSpc>
              <a:spcBef>
                <a:spcPts val="0"/>
              </a:spcBef>
              <a:spcAft>
                <a:spcPts val="0"/>
              </a:spcAft>
              <a:buClr>
                <a:srgbClr val="BB0000"/>
              </a:buClr>
              <a:buSzPts val="3200"/>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55"/>
          <p:cNvSpPr txBox="1"/>
          <p:nvPr/>
        </p:nvSpPr>
        <p:spPr>
          <a:xfrm>
            <a:off x="1617133" y="1957502"/>
            <a:ext cx="5959811"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OCTOBER 15: Application Deadline for Spring</a:t>
            </a:r>
            <a:endParaRPr/>
          </a:p>
          <a:p>
            <a:pPr indent="0" lvl="0" marL="0" marR="0" rtl="0" algn="l">
              <a:lnSpc>
                <a:spcPct val="100000"/>
              </a:lnSpc>
              <a:spcBef>
                <a:spcPts val="0"/>
              </a:spcBef>
              <a:spcAft>
                <a:spcPts val="0"/>
              </a:spcAft>
              <a:buNone/>
            </a:pPr>
            <a:r>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FEBRUARY 15: Application Deadline for Summer</a:t>
            </a:r>
            <a:endParaRPr/>
          </a:p>
          <a:p>
            <a:pPr indent="0" lvl="0" marL="0" marR="0" rtl="0" algn="l">
              <a:lnSpc>
                <a:spcPct val="100000"/>
              </a:lnSpc>
              <a:spcBef>
                <a:spcPts val="0"/>
              </a:spcBef>
              <a:spcAft>
                <a:spcPts val="0"/>
              </a:spcAft>
              <a:buNone/>
            </a:pPr>
            <a:r>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 MARCH 1: Non-public schools Application Deadline for  		              any semester</a:t>
            </a:r>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MAY 1:  Application Deadline for Fall</a:t>
            </a:r>
            <a:endParaRPr b="0" i="0" sz="15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FF0000"/>
                </a:solidFill>
                <a:latin typeface="Arial"/>
                <a:ea typeface="Arial"/>
                <a:cs typeface="Arial"/>
                <a:sym typeface="Arial"/>
              </a:rPr>
              <a:t>            </a:t>
            </a:r>
            <a:endParaRPr b="0" i="0" sz="1500" u="none" cap="none" strike="noStrike">
              <a:solidFill>
                <a:srgbClr val="FF0000"/>
              </a:solidFill>
              <a:latin typeface="Arial"/>
              <a:ea typeface="Arial"/>
              <a:cs typeface="Arial"/>
              <a:sym typeface="Arial"/>
            </a:endParaRPr>
          </a:p>
        </p:txBody>
      </p:sp>
      <p:sp>
        <p:nvSpPr>
          <p:cNvPr id="1044" name="Google Shape;1044;p55"/>
          <p:cNvSpPr txBox="1"/>
          <p:nvPr/>
        </p:nvSpPr>
        <p:spPr>
          <a:xfrm>
            <a:off x="5322013" y="1002373"/>
            <a:ext cx="365779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B0000"/>
              </a:buClr>
              <a:buSzPts val="1800"/>
              <a:buFont typeface="Arial"/>
              <a:buNone/>
            </a:pPr>
            <a:r>
              <a:rPr b="1" i="0" lang="en-US" sz="1800" u="none" cap="none" strike="noStrike">
                <a:solidFill>
                  <a:srgbClr val="BB0000"/>
                </a:solidFill>
                <a:latin typeface="Calibri"/>
                <a:ea typeface="Calibri"/>
                <a:cs typeface="Calibri"/>
                <a:sym typeface="Calibri"/>
              </a:rPr>
              <a:t>go.osu.edu/mansccp</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pic>
        <p:nvPicPr>
          <p:cNvPr descr="Text&#10;&#10;Description automatically generated with low confidence" id="1049" name="Google Shape;1049;p56"/>
          <p:cNvPicPr preferRelativeResize="0"/>
          <p:nvPr/>
        </p:nvPicPr>
        <p:blipFill rotWithShape="1">
          <a:blip r:embed="rId3">
            <a:alphaModFix/>
          </a:blip>
          <a:srcRect b="0" l="0" r="0" t="0"/>
          <a:stretch/>
        </p:blipFill>
        <p:spPr>
          <a:xfrm>
            <a:off x="202439" y="1059363"/>
            <a:ext cx="3234562" cy="553986"/>
          </a:xfrm>
          <a:prstGeom prst="rect">
            <a:avLst/>
          </a:prstGeom>
          <a:noFill/>
          <a:ln>
            <a:noFill/>
          </a:ln>
        </p:spPr>
      </p:pic>
      <p:pic>
        <p:nvPicPr>
          <p:cNvPr descr="A picture containing person, outdoor, grass, building&#10;&#10;Description automatically generated" id="1050" name="Google Shape;1050;p56"/>
          <p:cNvPicPr preferRelativeResize="0"/>
          <p:nvPr/>
        </p:nvPicPr>
        <p:blipFill rotWithShape="1">
          <a:blip r:embed="rId4">
            <a:alphaModFix/>
          </a:blip>
          <a:srcRect b="0" l="0" r="0" t="0"/>
          <a:stretch/>
        </p:blipFill>
        <p:spPr>
          <a:xfrm>
            <a:off x="0" y="857250"/>
            <a:ext cx="9144000" cy="2784096"/>
          </a:xfrm>
          <a:prstGeom prst="rect">
            <a:avLst/>
          </a:prstGeom>
          <a:noFill/>
          <a:ln>
            <a:noFill/>
          </a:ln>
        </p:spPr>
      </p:pic>
      <p:sp>
        <p:nvSpPr>
          <p:cNvPr id="1051" name="Google Shape;1051;p56"/>
          <p:cNvSpPr txBox="1"/>
          <p:nvPr/>
        </p:nvSpPr>
        <p:spPr>
          <a:xfrm>
            <a:off x="4142867" y="3931603"/>
            <a:ext cx="4803384" cy="191590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57070"/>
              </a:buClr>
              <a:buSzPts val="2700"/>
              <a:buFont typeface="Arial"/>
              <a:buNone/>
            </a:pPr>
            <a:r>
              <a:rPr b="1" i="0" lang="en-US" sz="2700" u="none" cap="none" strike="noStrike">
                <a:solidFill>
                  <a:srgbClr val="757070"/>
                </a:solidFill>
                <a:latin typeface="Calibri"/>
                <a:ea typeface="Calibri"/>
                <a:cs typeface="Calibri"/>
                <a:sym typeface="Calibri"/>
              </a:rPr>
              <a:t>Questions?</a:t>
            </a:r>
            <a:endParaRPr/>
          </a:p>
          <a:p>
            <a:pPr indent="0" lvl="0" marL="0" marR="0" rtl="0" algn="ctr">
              <a:lnSpc>
                <a:spcPct val="100000"/>
              </a:lnSpc>
              <a:spcBef>
                <a:spcPts val="0"/>
              </a:spcBef>
              <a:spcAft>
                <a:spcPts val="0"/>
              </a:spcAft>
              <a:buClr>
                <a:srgbClr val="757070"/>
              </a:buClr>
              <a:buSzPts val="2700"/>
              <a:buFont typeface="Arial"/>
              <a:buNone/>
            </a:pPr>
            <a:r>
              <a:rPr b="0" i="0" lang="en-US" sz="2700" u="none" cap="none" strike="noStrike">
                <a:solidFill>
                  <a:srgbClr val="757070"/>
                </a:solidFill>
                <a:latin typeface="Calibri"/>
                <a:ea typeface="Calibri"/>
                <a:cs typeface="Calibri"/>
                <a:sym typeface="Calibri"/>
              </a:rPr>
              <a:t>Kayla Smith</a:t>
            </a:r>
            <a:endParaRPr/>
          </a:p>
          <a:p>
            <a:pPr indent="0" lvl="0" marL="0" marR="0" rtl="0" algn="ctr">
              <a:lnSpc>
                <a:spcPct val="100000"/>
              </a:lnSpc>
              <a:spcBef>
                <a:spcPts val="0"/>
              </a:spcBef>
              <a:spcAft>
                <a:spcPts val="0"/>
              </a:spcAft>
              <a:buClr>
                <a:srgbClr val="757070"/>
              </a:buClr>
              <a:buSzPts val="2100"/>
              <a:buFont typeface="Arial"/>
              <a:buNone/>
            </a:pPr>
            <a:r>
              <a:rPr b="0" i="0" lang="en-US" sz="2100" u="none" cap="none" strike="noStrike">
                <a:solidFill>
                  <a:srgbClr val="757070"/>
                </a:solidFill>
                <a:latin typeface="Calibri"/>
                <a:ea typeface="Calibri"/>
                <a:cs typeface="Calibri"/>
                <a:sym typeface="Calibri"/>
              </a:rPr>
              <a:t>CCP Advisor &amp; Admissions Counselor</a:t>
            </a:r>
            <a:r>
              <a:rPr b="0" i="0" lang="en-US" sz="2100" u="none" cap="none" strike="noStrike">
                <a:solidFill>
                  <a:srgbClr val="757070"/>
                </a:solidFill>
                <a:latin typeface="Calibri"/>
                <a:ea typeface="Calibri"/>
                <a:cs typeface="Calibri"/>
                <a:sym typeface="Calibri"/>
              </a:rPr>
              <a:t> </a:t>
            </a:r>
            <a:endParaRPr/>
          </a:p>
          <a:p>
            <a:pPr indent="0" lvl="0" marL="0" marR="0" rtl="0" algn="ctr">
              <a:lnSpc>
                <a:spcPct val="100000"/>
              </a:lnSpc>
              <a:spcBef>
                <a:spcPts val="0"/>
              </a:spcBef>
              <a:spcAft>
                <a:spcPts val="0"/>
              </a:spcAft>
              <a:buClr>
                <a:srgbClr val="757070"/>
              </a:buClr>
              <a:buSzPts val="2100"/>
              <a:buFont typeface="Arial"/>
              <a:buNone/>
            </a:pPr>
            <a:r>
              <a:rPr b="0" i="0" lang="en-US" sz="2100" u="none" cap="none" strike="noStrike">
                <a:solidFill>
                  <a:srgbClr val="757070"/>
                </a:solidFill>
                <a:latin typeface="Calibri"/>
                <a:ea typeface="Calibri"/>
                <a:cs typeface="Calibri"/>
                <a:sym typeface="Calibri"/>
              </a:rPr>
              <a:t>Mansfield-askabuckeye@osu.edu</a:t>
            </a:r>
            <a:endParaRPr/>
          </a:p>
          <a:p>
            <a:pPr indent="0" lvl="0" marL="0" marR="0" rtl="0" algn="ctr">
              <a:lnSpc>
                <a:spcPct val="100000"/>
              </a:lnSpc>
              <a:spcBef>
                <a:spcPts val="0"/>
              </a:spcBef>
              <a:spcAft>
                <a:spcPts val="0"/>
              </a:spcAft>
              <a:buClr>
                <a:srgbClr val="757070"/>
              </a:buClr>
              <a:buSzPts val="2100"/>
              <a:buFont typeface="Arial"/>
              <a:buNone/>
            </a:pPr>
            <a:r>
              <a:rPr b="0" i="0" lang="en-US" sz="2100" u="none" cap="none" strike="noStrike">
                <a:solidFill>
                  <a:srgbClr val="757070"/>
                </a:solidFill>
                <a:latin typeface="Calibri"/>
                <a:ea typeface="Calibri"/>
                <a:cs typeface="Calibri"/>
                <a:sym typeface="Calibri"/>
              </a:rPr>
              <a:t>419-755-4225</a:t>
            </a:r>
            <a:endParaRPr/>
          </a:p>
        </p:txBody>
      </p:sp>
      <p:pic>
        <p:nvPicPr>
          <p:cNvPr descr="A picture containing drawing&#10;&#10;Description automatically generated" id="1052" name="Google Shape;1052;p56"/>
          <p:cNvPicPr preferRelativeResize="0"/>
          <p:nvPr/>
        </p:nvPicPr>
        <p:blipFill rotWithShape="1">
          <a:blip r:embed="rId5">
            <a:alphaModFix/>
          </a:blip>
          <a:srcRect b="0" l="0" r="0" t="0"/>
          <a:stretch/>
        </p:blipFill>
        <p:spPr>
          <a:xfrm>
            <a:off x="7844373" y="4074742"/>
            <a:ext cx="485703" cy="535604"/>
          </a:xfrm>
          <a:prstGeom prst="rect">
            <a:avLst/>
          </a:prstGeom>
          <a:noFill/>
          <a:ln>
            <a:noFill/>
          </a:ln>
        </p:spPr>
      </p:pic>
      <p:pic>
        <p:nvPicPr>
          <p:cNvPr descr="A picture containing drawing&#10;&#10;Description automatically generated" id="1053" name="Google Shape;1053;p56"/>
          <p:cNvPicPr preferRelativeResize="0"/>
          <p:nvPr/>
        </p:nvPicPr>
        <p:blipFill rotWithShape="1">
          <a:blip r:embed="rId5">
            <a:alphaModFix/>
          </a:blip>
          <a:srcRect b="0" l="0" r="0" t="0"/>
          <a:stretch/>
        </p:blipFill>
        <p:spPr>
          <a:xfrm>
            <a:off x="4833688" y="4074742"/>
            <a:ext cx="485703" cy="535604"/>
          </a:xfrm>
          <a:prstGeom prst="rect">
            <a:avLst/>
          </a:prstGeom>
          <a:noFill/>
          <a:ln>
            <a:noFill/>
          </a:ln>
        </p:spPr>
      </p:pic>
      <p:pic>
        <p:nvPicPr>
          <p:cNvPr descr="Logo, company name&#10;&#10;Description automatically generated" id="1054" name="Google Shape;1054;p56"/>
          <p:cNvPicPr preferRelativeResize="0"/>
          <p:nvPr/>
        </p:nvPicPr>
        <p:blipFill rotWithShape="1">
          <a:blip r:embed="rId6">
            <a:alphaModFix/>
          </a:blip>
          <a:srcRect b="0" l="0" r="0" t="0"/>
          <a:stretch/>
        </p:blipFill>
        <p:spPr>
          <a:xfrm>
            <a:off x="943410" y="3744876"/>
            <a:ext cx="2102636" cy="21026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n-US" sz="3600"/>
              <a:t>How can students participate?</a:t>
            </a:r>
            <a:endParaRPr/>
          </a:p>
        </p:txBody>
      </p:sp>
      <p:sp>
        <p:nvSpPr>
          <p:cNvPr id="565" name="Google Shape;565;p6"/>
          <p:cNvSpPr txBox="1"/>
          <p:nvPr>
            <p:ph idx="1" type="body"/>
          </p:nvPr>
        </p:nvSpPr>
        <p:spPr>
          <a:xfrm>
            <a:off x="467608" y="2165902"/>
            <a:ext cx="8418836" cy="3017520"/>
          </a:xfrm>
          <a:prstGeom prst="rect">
            <a:avLst/>
          </a:prstGeom>
          <a:noFill/>
          <a:ln>
            <a:noFill/>
          </a:ln>
        </p:spPr>
        <p:txBody>
          <a:bodyPr anchorCtr="0" anchor="t" bIns="45700" lIns="0" spcFirstLastPara="1" rIns="0" wrap="square" tIns="45700">
            <a:noAutofit/>
          </a:bodyPr>
          <a:lstStyle/>
          <a:p>
            <a:pPr indent="0" lvl="0" marL="123444" rtl="0" algn="l">
              <a:lnSpc>
                <a:spcPct val="100000"/>
              </a:lnSpc>
              <a:spcBef>
                <a:spcPts val="0"/>
              </a:spcBef>
              <a:spcAft>
                <a:spcPts val="0"/>
              </a:spcAft>
              <a:buSzPts val="1800"/>
              <a:buNone/>
            </a:pPr>
            <a:r>
              <a:rPr b="1" lang="en-US" sz="1800">
                <a:latin typeface="Calibri"/>
                <a:ea typeface="Calibri"/>
                <a:cs typeface="Calibri"/>
                <a:sym typeface="Calibri"/>
              </a:rPr>
              <a:t>Step 1: Eligibility</a:t>
            </a:r>
            <a:br>
              <a:rPr b="1" lang="en-US" sz="1800">
                <a:latin typeface="Calibri"/>
                <a:ea typeface="Calibri"/>
                <a:cs typeface="Calibri"/>
                <a:sym typeface="Calibri"/>
              </a:rPr>
            </a:br>
            <a:r>
              <a:rPr lang="en-US" sz="1350">
                <a:latin typeface="Calibri"/>
                <a:ea typeface="Calibri"/>
                <a:cs typeface="Calibri"/>
                <a:sym typeface="Calibri"/>
              </a:rPr>
              <a:t>Students must be “eligible” for College Credit Plus participation based on assessment exam scores</a:t>
            </a:r>
            <a:endParaRPr/>
          </a:p>
          <a:p>
            <a:pPr indent="-154305" lvl="1" marL="384048" rtl="0" algn="l">
              <a:lnSpc>
                <a:spcPct val="100000"/>
              </a:lnSpc>
              <a:spcBef>
                <a:spcPts val="650"/>
              </a:spcBef>
              <a:spcAft>
                <a:spcPts val="0"/>
              </a:spcAft>
              <a:buSzPts val="450"/>
              <a:buFont typeface="Noto Sans Symbols"/>
              <a:buNone/>
            </a:pPr>
            <a:r>
              <a:t/>
            </a:r>
            <a:endParaRPr sz="450">
              <a:latin typeface="Calibri"/>
              <a:ea typeface="Calibri"/>
              <a:cs typeface="Calibri"/>
              <a:sym typeface="Calibri"/>
            </a:endParaRPr>
          </a:p>
          <a:p>
            <a:pPr indent="-182880" lvl="1" marL="384048" rtl="0" algn="l">
              <a:lnSpc>
                <a:spcPct val="100000"/>
              </a:lnSpc>
              <a:spcBef>
                <a:spcPts val="850"/>
              </a:spcBef>
              <a:spcAft>
                <a:spcPts val="0"/>
              </a:spcAft>
              <a:buSzPts val="1800"/>
              <a:buFont typeface="Noto Sans Symbols"/>
              <a:buChar char="▪"/>
            </a:pPr>
            <a:r>
              <a:rPr lang="en-US">
                <a:latin typeface="Calibri"/>
                <a:ea typeface="Calibri"/>
                <a:cs typeface="Calibri"/>
                <a:sym typeface="Calibri"/>
              </a:rPr>
              <a:t>Students’ scores must show that they are ready for “college-level” courses in at least one subtest on an exam</a:t>
            </a:r>
            <a:endParaRPr/>
          </a:p>
          <a:p>
            <a:pPr indent="-182880" lvl="1" marL="384048" rtl="0" algn="l">
              <a:lnSpc>
                <a:spcPct val="100000"/>
              </a:lnSpc>
              <a:spcBef>
                <a:spcPts val="850"/>
              </a:spcBef>
              <a:spcAft>
                <a:spcPts val="0"/>
              </a:spcAft>
              <a:buSzPts val="1800"/>
              <a:buFont typeface="Noto Sans Symbols"/>
              <a:buChar char="▪"/>
            </a:pPr>
            <a:r>
              <a:rPr lang="en-US">
                <a:latin typeface="Calibri"/>
                <a:ea typeface="Calibri"/>
                <a:cs typeface="Calibri"/>
                <a:sym typeface="Calibri"/>
              </a:rPr>
              <a:t>Exams include ACT, SAT, Accuplacer, ALEKS, PlaceU, or MapleSoft</a:t>
            </a:r>
            <a:endParaRPr>
              <a:latin typeface="Calibri"/>
              <a:ea typeface="Calibri"/>
              <a:cs typeface="Calibri"/>
              <a:sym typeface="Calibri"/>
            </a:endParaRPr>
          </a:p>
          <a:p>
            <a:pPr indent="-182880" lvl="1" marL="384048" rtl="0" algn="l">
              <a:lnSpc>
                <a:spcPct val="100000"/>
              </a:lnSpc>
              <a:spcBef>
                <a:spcPts val="850"/>
              </a:spcBef>
              <a:spcAft>
                <a:spcPts val="0"/>
              </a:spcAft>
              <a:buSzPts val="1800"/>
              <a:buFont typeface="Noto Sans Symbols"/>
              <a:buChar char="▪"/>
            </a:pPr>
            <a:r>
              <a:rPr lang="en-US">
                <a:latin typeface="Calibri"/>
                <a:ea typeface="Calibri"/>
                <a:cs typeface="Calibri"/>
                <a:sym typeface="Calibri"/>
              </a:rPr>
              <a:t>Colleges and universities will review students’ scores using statewide standards </a:t>
            </a:r>
            <a:endParaRPr/>
          </a:p>
          <a:p>
            <a:pPr indent="0" lvl="0" marL="0" rtl="0" algn="l">
              <a:lnSpc>
                <a:spcPct val="100000"/>
              </a:lnSpc>
              <a:spcBef>
                <a:spcPts val="850"/>
              </a:spcBef>
              <a:spcAft>
                <a:spcPts val="0"/>
              </a:spcAft>
              <a:buSzPts val="1200"/>
              <a:buNone/>
            </a:pPr>
            <a:r>
              <a:t/>
            </a:r>
            <a:endParaRPr b="1" sz="1200" u="sng">
              <a:latin typeface="Calibri"/>
              <a:ea typeface="Calibri"/>
              <a:cs typeface="Calibri"/>
              <a:sym typeface="Calibri"/>
            </a:endParaRPr>
          </a:p>
          <a:p>
            <a:pPr indent="-182880" lvl="1" marL="384048" rtl="0" algn="l">
              <a:lnSpc>
                <a:spcPct val="100000"/>
              </a:lnSpc>
              <a:spcBef>
                <a:spcPts val="650"/>
              </a:spcBef>
              <a:spcAft>
                <a:spcPts val="0"/>
              </a:spcAft>
              <a:buSzPts val="1800"/>
              <a:buFont typeface="Noto Sans Symbols"/>
              <a:buChar char="▪"/>
            </a:pPr>
            <a:r>
              <a:rPr b="1" lang="en-US" u="sng">
                <a:latin typeface="Calibri"/>
                <a:ea typeface="Calibri"/>
                <a:cs typeface="Calibri"/>
                <a:sym typeface="Calibri"/>
              </a:rPr>
              <a:t>*NOTE: Additional options for eligibility are being considered, but will not be finalized until spring of 2022*</a:t>
            </a:r>
            <a:endParaRPr/>
          </a:p>
          <a:p>
            <a:pPr indent="-182880" lvl="2" marL="566928" rtl="0" algn="l">
              <a:lnSpc>
                <a:spcPct val="100000"/>
              </a:lnSpc>
              <a:spcBef>
                <a:spcPts val="850"/>
              </a:spcBef>
              <a:spcAft>
                <a:spcPts val="0"/>
              </a:spcAft>
              <a:buSzPts val="1200"/>
              <a:buFont typeface="Noto Sans Symbols"/>
              <a:buChar char="▪"/>
            </a:pPr>
            <a:r>
              <a:rPr lang="en-US" sz="1200">
                <a:latin typeface="Calibri"/>
                <a:ea typeface="Calibri"/>
                <a:cs typeface="Calibri"/>
                <a:sym typeface="Calibri"/>
              </a:rPr>
              <a:t>Discuss this with a college advisor</a:t>
            </a:r>
            <a:endParaRPr/>
          </a:p>
          <a:p>
            <a:pPr indent="-106679" lvl="1" marL="384048" rtl="0" algn="l">
              <a:lnSpc>
                <a:spcPct val="100000"/>
              </a:lnSpc>
              <a:spcBef>
                <a:spcPts val="850"/>
              </a:spcBef>
              <a:spcAft>
                <a:spcPts val="0"/>
              </a:spcAft>
              <a:buSzPts val="1200"/>
              <a:buFont typeface="Noto Sans Symbols"/>
              <a:buNone/>
            </a:pPr>
            <a:r>
              <a:t/>
            </a:r>
            <a:endParaRPr sz="1200">
              <a:latin typeface="Calibri"/>
              <a:ea typeface="Calibri"/>
              <a:cs typeface="Calibri"/>
              <a:sym typeface="Calibri"/>
            </a:endParaRPr>
          </a:p>
          <a:p>
            <a:pPr indent="0" lvl="2" marL="685800" rtl="0" algn="l">
              <a:lnSpc>
                <a:spcPct val="100000"/>
              </a:lnSpc>
              <a:spcBef>
                <a:spcPts val="850"/>
              </a:spcBef>
              <a:spcAft>
                <a:spcPts val="0"/>
              </a:spcAft>
              <a:buSzPts val="1200"/>
              <a:buNone/>
            </a:pPr>
            <a:r>
              <a:t/>
            </a:r>
            <a:endParaRPr sz="1200">
              <a:latin typeface="Calibri"/>
              <a:ea typeface="Calibri"/>
              <a:cs typeface="Calibri"/>
              <a:sym typeface="Calibri"/>
            </a:endParaRPr>
          </a:p>
        </p:txBody>
      </p:sp>
      <p:pic>
        <p:nvPicPr>
          <p:cNvPr id="566" name="Google Shape;566;p6"/>
          <p:cNvPicPr preferRelativeResize="0"/>
          <p:nvPr/>
        </p:nvPicPr>
        <p:blipFill rotWithShape="1">
          <a:blip r:embed="rId3">
            <a:alphaModFix/>
          </a:blip>
          <a:srcRect b="0" l="0" r="0" t="0"/>
          <a:stretch/>
        </p:blipFill>
        <p:spPr>
          <a:xfrm>
            <a:off x="3232526" y="5474133"/>
            <a:ext cx="2678947" cy="4746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7"/>
          <p:cNvSpPr txBox="1"/>
          <p:nvPr>
            <p:ph type="title"/>
          </p:nvPr>
        </p:nvSpPr>
        <p:spPr>
          <a:xfrm>
            <a:off x="822960" y="286604"/>
            <a:ext cx="7543800" cy="85382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n-US" sz="3600"/>
              <a:t>How can students participate?</a:t>
            </a:r>
            <a:endParaRPr/>
          </a:p>
        </p:txBody>
      </p:sp>
      <p:sp>
        <p:nvSpPr>
          <p:cNvPr id="572" name="Google Shape;572;p7"/>
          <p:cNvSpPr txBox="1"/>
          <p:nvPr>
            <p:ph idx="1" type="body"/>
          </p:nvPr>
        </p:nvSpPr>
        <p:spPr>
          <a:xfrm>
            <a:off x="467608" y="1397285"/>
            <a:ext cx="8676392" cy="3823854"/>
          </a:xfrm>
          <a:prstGeom prst="rect">
            <a:avLst/>
          </a:prstGeom>
          <a:noFill/>
          <a:ln>
            <a:noFill/>
          </a:ln>
        </p:spPr>
        <p:txBody>
          <a:bodyPr anchorCtr="0" anchor="t" bIns="45700" lIns="0" spcFirstLastPara="1" rIns="0" wrap="square" tIns="45700">
            <a:noAutofit/>
          </a:bodyPr>
          <a:lstStyle/>
          <a:p>
            <a:pPr indent="0" lvl="0" marL="123444" rtl="0" algn="l">
              <a:lnSpc>
                <a:spcPct val="100000"/>
              </a:lnSpc>
              <a:spcBef>
                <a:spcPts val="0"/>
              </a:spcBef>
              <a:spcAft>
                <a:spcPts val="0"/>
              </a:spcAft>
              <a:buSzPts val="1800"/>
              <a:buNone/>
            </a:pPr>
            <a:r>
              <a:rPr b="1" lang="en-US" sz="1800">
                <a:latin typeface="Calibri"/>
                <a:ea typeface="Calibri"/>
                <a:cs typeface="Calibri"/>
                <a:sym typeface="Calibri"/>
              </a:rPr>
              <a:t>Step 2: College Admission</a:t>
            </a:r>
            <a:br>
              <a:rPr b="1" lang="en-US" sz="1800">
                <a:latin typeface="Calibri"/>
                <a:ea typeface="Calibri"/>
                <a:cs typeface="Calibri"/>
                <a:sym typeface="Calibri"/>
              </a:rPr>
            </a:br>
            <a:endParaRPr b="1" sz="450">
              <a:latin typeface="Calibri"/>
              <a:ea typeface="Calibri"/>
              <a:cs typeface="Calibri"/>
              <a:sym typeface="Calibri"/>
            </a:endParaRPr>
          </a:p>
          <a:p>
            <a:pPr indent="-182880" lvl="1" marL="384048" rtl="0" algn="l">
              <a:lnSpc>
                <a:spcPct val="100000"/>
              </a:lnSpc>
              <a:spcBef>
                <a:spcPts val="650"/>
              </a:spcBef>
              <a:spcAft>
                <a:spcPts val="0"/>
              </a:spcAft>
              <a:buSzPts val="1800"/>
              <a:buFont typeface="Noto Sans Symbols"/>
              <a:buChar char="▪"/>
            </a:pPr>
            <a:r>
              <a:rPr lang="en-US">
                <a:latin typeface="Calibri"/>
                <a:ea typeface="Calibri"/>
                <a:cs typeface="Calibri"/>
                <a:sym typeface="Calibri"/>
              </a:rPr>
              <a:t>Students must apply for admission </a:t>
            </a:r>
            <a:endParaRPr/>
          </a:p>
          <a:p>
            <a:pPr indent="-182880" lvl="1" marL="384048" rtl="0" algn="l">
              <a:lnSpc>
                <a:spcPct val="100000"/>
              </a:lnSpc>
              <a:spcBef>
                <a:spcPts val="850"/>
              </a:spcBef>
              <a:spcAft>
                <a:spcPts val="0"/>
              </a:spcAft>
              <a:buSzPts val="1800"/>
              <a:buFont typeface="Noto Sans Symbols"/>
              <a:buChar char="▪"/>
            </a:pPr>
            <a:r>
              <a:rPr lang="en-US">
                <a:latin typeface="Calibri"/>
                <a:ea typeface="Calibri"/>
                <a:cs typeface="Calibri"/>
                <a:sym typeface="Calibri"/>
              </a:rPr>
              <a:t>Students must meet admission requirements of the college</a:t>
            </a:r>
            <a:endParaRPr/>
          </a:p>
          <a:p>
            <a:pPr indent="-182880" lvl="1" marL="384048" rtl="0" algn="l">
              <a:lnSpc>
                <a:spcPct val="100000"/>
              </a:lnSpc>
              <a:spcBef>
                <a:spcPts val="850"/>
              </a:spcBef>
              <a:spcAft>
                <a:spcPts val="0"/>
              </a:spcAft>
              <a:buSzPts val="1800"/>
              <a:buFont typeface="Noto Sans Symbols"/>
              <a:buChar char="▪"/>
            </a:pPr>
            <a:r>
              <a:rPr b="1" lang="en-US" u="sng">
                <a:latin typeface="Calibri"/>
                <a:ea typeface="Calibri"/>
                <a:cs typeface="Calibri"/>
                <a:sym typeface="Calibri"/>
              </a:rPr>
              <a:t>*Students must complete a “Permission Slip” that will be provided to the students with the college’s application for admission </a:t>
            </a:r>
            <a:endParaRPr/>
          </a:p>
          <a:p>
            <a:pPr indent="-182880" lvl="3" marL="749808" rtl="0" algn="l">
              <a:lnSpc>
                <a:spcPct val="100000"/>
              </a:lnSpc>
              <a:spcBef>
                <a:spcPts val="850"/>
              </a:spcBef>
              <a:spcAft>
                <a:spcPts val="0"/>
              </a:spcAft>
              <a:buSzPts val="1200"/>
              <a:buFont typeface="Noto Sans Symbols"/>
              <a:buChar char="▪"/>
            </a:pPr>
            <a:r>
              <a:rPr lang="en-US" sz="1200">
                <a:latin typeface="Calibri"/>
                <a:ea typeface="Calibri"/>
                <a:cs typeface="Calibri"/>
                <a:sym typeface="Calibri"/>
              </a:rPr>
              <a:t>Requires signature by Student and Parent/Guardian</a:t>
            </a:r>
            <a:endParaRPr/>
          </a:p>
          <a:p>
            <a:pPr indent="-182880" lvl="1" marL="384048" rtl="0" algn="l">
              <a:lnSpc>
                <a:spcPct val="100000"/>
              </a:lnSpc>
              <a:spcBef>
                <a:spcPts val="850"/>
              </a:spcBef>
              <a:spcAft>
                <a:spcPts val="0"/>
              </a:spcAft>
              <a:buSzPts val="1800"/>
              <a:buFont typeface="Noto Sans Symbols"/>
              <a:buChar char="▪"/>
            </a:pPr>
            <a:r>
              <a:rPr lang="en-US">
                <a:latin typeface="Calibri"/>
                <a:ea typeface="Calibri"/>
                <a:cs typeface="Calibri"/>
                <a:sym typeface="Calibri"/>
              </a:rPr>
              <a:t>Contact the college to learn about their requirements, processes, paperwork, and deadlines</a:t>
            </a:r>
            <a:endParaRPr/>
          </a:p>
          <a:p>
            <a:pPr indent="-182880" lvl="1" marL="384048" rtl="0" algn="l">
              <a:lnSpc>
                <a:spcPct val="100000"/>
              </a:lnSpc>
              <a:spcBef>
                <a:spcPts val="850"/>
              </a:spcBef>
              <a:spcAft>
                <a:spcPts val="0"/>
              </a:spcAft>
              <a:buSzPts val="1800"/>
              <a:buFont typeface="Noto Sans Symbols"/>
              <a:buChar char="▪"/>
            </a:pPr>
            <a:r>
              <a:rPr lang="en-US" u="sng">
                <a:latin typeface="Calibri"/>
                <a:ea typeface="Calibri"/>
                <a:cs typeface="Calibri"/>
                <a:sym typeface="Calibri"/>
              </a:rPr>
              <a:t>Colleges have the final decision</a:t>
            </a:r>
            <a:r>
              <a:rPr lang="en-US">
                <a:latin typeface="Calibri"/>
                <a:ea typeface="Calibri"/>
                <a:cs typeface="Calibri"/>
                <a:sym typeface="Calibri"/>
              </a:rPr>
              <a:t> on student admission</a:t>
            </a:r>
            <a:endParaRPr/>
          </a:p>
          <a:p>
            <a:pPr indent="-182880" lvl="1" marL="384048" rtl="0" algn="l">
              <a:lnSpc>
                <a:spcPct val="100000"/>
              </a:lnSpc>
              <a:spcBef>
                <a:spcPts val="850"/>
              </a:spcBef>
              <a:spcAft>
                <a:spcPts val="0"/>
              </a:spcAft>
              <a:buSzPts val="1800"/>
              <a:buFont typeface="Noto Sans Symbols"/>
              <a:buChar char="▪"/>
            </a:pPr>
            <a:r>
              <a:rPr b="1" lang="en-US" u="sng">
                <a:latin typeface="Calibri"/>
                <a:ea typeface="Calibri"/>
                <a:cs typeface="Calibri"/>
                <a:sym typeface="Calibri"/>
              </a:rPr>
              <a:t>*Before the student can enroll the college will send a “Questionnaire” that must be completed for enrollment </a:t>
            </a:r>
            <a:r>
              <a:rPr lang="en-US">
                <a:latin typeface="Calibri"/>
                <a:ea typeface="Calibri"/>
                <a:cs typeface="Calibri"/>
                <a:sym typeface="Calibri"/>
              </a:rPr>
              <a:t> </a:t>
            </a:r>
            <a:endParaRPr/>
          </a:p>
        </p:txBody>
      </p:sp>
      <p:pic>
        <p:nvPicPr>
          <p:cNvPr id="573" name="Google Shape;573;p7"/>
          <p:cNvPicPr preferRelativeResize="0"/>
          <p:nvPr/>
        </p:nvPicPr>
        <p:blipFill rotWithShape="1">
          <a:blip r:embed="rId3">
            <a:alphaModFix/>
          </a:blip>
          <a:srcRect b="0" l="0" r="0" t="0"/>
          <a:stretch/>
        </p:blipFill>
        <p:spPr>
          <a:xfrm>
            <a:off x="3345539" y="5762584"/>
            <a:ext cx="2678947" cy="474648"/>
          </a:xfrm>
          <a:prstGeom prst="rect">
            <a:avLst/>
          </a:prstGeom>
          <a:noFill/>
          <a:ln>
            <a:noFill/>
          </a:ln>
        </p:spPr>
      </p:pic>
      <p:sp>
        <p:nvSpPr>
          <p:cNvPr id="574" name="Google Shape;574;p7"/>
          <p:cNvSpPr txBox="1"/>
          <p:nvPr/>
        </p:nvSpPr>
        <p:spPr>
          <a:xfrm>
            <a:off x="187154" y="5252733"/>
            <a:ext cx="8995719" cy="7155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50" u="none" cap="none" strike="noStrike">
                <a:solidFill>
                  <a:srgbClr val="FF0000"/>
                </a:solidFill>
                <a:latin typeface="Calibri"/>
                <a:ea typeface="Calibri"/>
                <a:cs typeface="Calibri"/>
                <a:sym typeface="Calibri"/>
              </a:rPr>
              <a:t>Students may be accepted into the CCP Program but may not meet requirements for certain courses. (It is up to the student and family to verify these requirements have been met before the deadlines set forth by the high school and college.) </a:t>
            </a:r>
            <a:endParaRPr/>
          </a:p>
          <a:p>
            <a:pPr indent="0" lvl="0" marL="0" marR="0" rtl="0" algn="l">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8"/>
          <p:cNvSpPr txBox="1"/>
          <p:nvPr>
            <p:ph type="title"/>
          </p:nvPr>
        </p:nvSpPr>
        <p:spPr>
          <a:xfrm>
            <a:off x="828950" y="463775"/>
            <a:ext cx="7543800" cy="1144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n-US" sz="3600"/>
              <a:t>How can students participate?</a:t>
            </a:r>
            <a:endParaRPr/>
          </a:p>
        </p:txBody>
      </p:sp>
      <p:sp>
        <p:nvSpPr>
          <p:cNvPr id="580" name="Google Shape;580;p8"/>
          <p:cNvSpPr txBox="1"/>
          <p:nvPr>
            <p:ph idx="1" type="body"/>
          </p:nvPr>
        </p:nvSpPr>
        <p:spPr>
          <a:xfrm>
            <a:off x="593131" y="2166740"/>
            <a:ext cx="8481678" cy="3017520"/>
          </a:xfrm>
          <a:prstGeom prst="rect">
            <a:avLst/>
          </a:prstGeom>
          <a:noFill/>
          <a:ln>
            <a:noFill/>
          </a:ln>
        </p:spPr>
        <p:txBody>
          <a:bodyPr anchorCtr="0" anchor="t" bIns="45700" lIns="0" spcFirstLastPara="1" rIns="0" wrap="square" tIns="45700">
            <a:normAutofit lnSpcReduction="10000"/>
          </a:bodyPr>
          <a:lstStyle/>
          <a:p>
            <a:pPr indent="0" lvl="0" marL="0" rtl="0" algn="l">
              <a:lnSpc>
                <a:spcPct val="100000"/>
              </a:lnSpc>
              <a:spcBef>
                <a:spcPts val="0"/>
              </a:spcBef>
              <a:spcAft>
                <a:spcPts val="0"/>
              </a:spcAft>
              <a:buSzPts val="1800"/>
              <a:buNone/>
            </a:pPr>
            <a:r>
              <a:rPr b="1" lang="en-US" sz="1800">
                <a:latin typeface="Calibri"/>
                <a:ea typeface="Calibri"/>
                <a:cs typeface="Calibri"/>
                <a:sym typeface="Calibri"/>
              </a:rPr>
              <a:t>Step 3: Course Registration</a:t>
            </a:r>
            <a:endParaRPr/>
          </a:p>
          <a:p>
            <a:pPr indent="-91440" lvl="0" marL="91440" rtl="0" algn="l">
              <a:lnSpc>
                <a:spcPct val="150000"/>
              </a:lnSpc>
              <a:spcBef>
                <a:spcPts val="650"/>
              </a:spcBef>
              <a:spcAft>
                <a:spcPts val="0"/>
              </a:spcAft>
              <a:buSzPts val="1275"/>
              <a:buFont typeface="Noto Sans Symbols"/>
              <a:buChar char="▪"/>
            </a:pPr>
            <a:r>
              <a:rPr lang="en-US" sz="1275">
                <a:latin typeface="Calibri"/>
                <a:ea typeface="Calibri"/>
                <a:cs typeface="Calibri"/>
                <a:sym typeface="Calibri"/>
              </a:rPr>
              <a:t> </a:t>
            </a:r>
            <a:r>
              <a:rPr lang="en-US" sz="1350">
                <a:latin typeface="Calibri"/>
                <a:ea typeface="Calibri"/>
                <a:cs typeface="Calibri"/>
                <a:sym typeface="Calibri"/>
              </a:rPr>
              <a:t>If the student is considered eligible and has been admitted to the college, then:</a:t>
            </a:r>
            <a:endParaRPr/>
          </a:p>
          <a:p>
            <a:pPr indent="-214312" lvl="1" marL="557213" rtl="0" algn="l">
              <a:lnSpc>
                <a:spcPct val="150000"/>
              </a:lnSpc>
              <a:spcBef>
                <a:spcPts val="200"/>
              </a:spcBef>
              <a:spcAft>
                <a:spcPts val="0"/>
              </a:spcAft>
              <a:buSzPts val="1275"/>
              <a:buFont typeface="Noto Sans Symbols"/>
              <a:buChar char="▪"/>
            </a:pPr>
            <a:r>
              <a:rPr lang="en-US" sz="1275">
                <a:latin typeface="Calibri"/>
                <a:ea typeface="Calibri"/>
                <a:cs typeface="Calibri"/>
                <a:sym typeface="Calibri"/>
              </a:rPr>
              <a:t>The college will discuss course options with the student, based on assessment scores, prerequisites, and other requirements</a:t>
            </a:r>
            <a:endParaRPr/>
          </a:p>
          <a:p>
            <a:pPr indent="0" lvl="0" marL="0" rtl="0" algn="l">
              <a:lnSpc>
                <a:spcPct val="100000"/>
              </a:lnSpc>
              <a:spcBef>
                <a:spcPts val="450"/>
              </a:spcBef>
              <a:spcAft>
                <a:spcPts val="0"/>
              </a:spcAft>
              <a:buSzPts val="1350"/>
              <a:buNone/>
            </a:pPr>
            <a:r>
              <a:t/>
            </a:r>
            <a:endParaRPr b="1" sz="1350">
              <a:latin typeface="Calibri"/>
              <a:ea typeface="Calibri"/>
              <a:cs typeface="Calibri"/>
              <a:sym typeface="Calibri"/>
            </a:endParaRPr>
          </a:p>
          <a:p>
            <a:pPr indent="0" lvl="0" marL="0" rtl="0" algn="l">
              <a:lnSpc>
                <a:spcPct val="100000"/>
              </a:lnSpc>
              <a:spcBef>
                <a:spcPts val="650"/>
              </a:spcBef>
              <a:spcAft>
                <a:spcPts val="0"/>
              </a:spcAft>
              <a:buSzPts val="1350"/>
              <a:buNone/>
            </a:pPr>
            <a:r>
              <a:rPr b="1" lang="en-US" sz="1350">
                <a:latin typeface="Calibri"/>
                <a:ea typeface="Calibri"/>
                <a:cs typeface="Calibri"/>
                <a:sym typeface="Calibri"/>
              </a:rPr>
              <a:t>CCP courses can satisfy high school graduation requirements</a:t>
            </a:r>
            <a:endParaRPr/>
          </a:p>
          <a:p>
            <a:pPr indent="-214312" lvl="1" marL="557213" rtl="0" algn="l">
              <a:lnSpc>
                <a:spcPct val="150000"/>
              </a:lnSpc>
              <a:spcBef>
                <a:spcPts val="200"/>
              </a:spcBef>
              <a:spcAft>
                <a:spcPts val="0"/>
              </a:spcAft>
              <a:buSzPts val="1800"/>
              <a:buFont typeface="Noto Sans Symbols"/>
              <a:buChar char="▪"/>
            </a:pPr>
            <a:r>
              <a:rPr lang="en-US">
                <a:latin typeface="Calibri"/>
                <a:ea typeface="Calibri"/>
                <a:cs typeface="Calibri"/>
                <a:sym typeface="Calibri"/>
              </a:rPr>
              <a:t>School counselors can help students understand graduation requirements and CCP course substitutions</a:t>
            </a:r>
            <a:endParaRPr/>
          </a:p>
          <a:p>
            <a:pPr indent="-214312" lvl="1" marL="557213" rtl="0" algn="l">
              <a:lnSpc>
                <a:spcPct val="150000"/>
              </a:lnSpc>
              <a:spcBef>
                <a:spcPts val="0"/>
              </a:spcBef>
              <a:spcAft>
                <a:spcPts val="0"/>
              </a:spcAft>
              <a:buSzPts val="1800"/>
              <a:buFont typeface="Noto Sans Symbols"/>
              <a:buChar char="▪"/>
            </a:pPr>
            <a:r>
              <a:rPr lang="en-US">
                <a:latin typeface="Calibri"/>
                <a:ea typeface="Calibri"/>
                <a:cs typeface="Calibri"/>
                <a:sym typeface="Calibri"/>
              </a:rPr>
              <a:t>Some high schools have more requirements for graduation than the state minimum</a:t>
            </a:r>
            <a:endParaRPr/>
          </a:p>
          <a:p>
            <a:pPr indent="-266700" lvl="1" marL="685800" rtl="0" algn="l">
              <a:lnSpc>
                <a:spcPct val="100000"/>
              </a:lnSpc>
              <a:spcBef>
                <a:spcPts val="450"/>
              </a:spcBef>
              <a:spcAft>
                <a:spcPts val="0"/>
              </a:spcAft>
              <a:buSzPts val="1200"/>
              <a:buFont typeface="Noto Sans Symbols"/>
              <a:buNone/>
            </a:pPr>
            <a:r>
              <a:t/>
            </a:r>
            <a:endParaRPr b="1" sz="1200" u="sng">
              <a:latin typeface="Calibri"/>
              <a:ea typeface="Calibri"/>
              <a:cs typeface="Calibri"/>
              <a:sym typeface="Calibri"/>
            </a:endParaRPr>
          </a:p>
          <a:p>
            <a:pPr indent="0" lvl="0" marL="0" rtl="0" algn="l">
              <a:lnSpc>
                <a:spcPct val="100000"/>
              </a:lnSpc>
              <a:spcBef>
                <a:spcPts val="850"/>
              </a:spcBef>
              <a:spcAft>
                <a:spcPts val="0"/>
              </a:spcAft>
              <a:buSzPts val="1200"/>
              <a:buNone/>
            </a:pPr>
            <a:r>
              <a:t/>
            </a:r>
            <a:endParaRPr b="1" sz="1200" u="sng">
              <a:latin typeface="Calibri"/>
              <a:ea typeface="Calibri"/>
              <a:cs typeface="Calibri"/>
              <a:sym typeface="Calibri"/>
            </a:endParaRPr>
          </a:p>
        </p:txBody>
      </p:sp>
      <p:sp>
        <p:nvSpPr>
          <p:cNvPr id="581" name="Google Shape;581;p8"/>
          <p:cNvSpPr txBox="1"/>
          <p:nvPr/>
        </p:nvSpPr>
        <p:spPr>
          <a:xfrm>
            <a:off x="148281" y="5184260"/>
            <a:ext cx="8995719" cy="7155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350" u="none" cap="none" strike="noStrike">
                <a:solidFill>
                  <a:srgbClr val="FF0000"/>
                </a:solidFill>
                <a:latin typeface="Calibri"/>
                <a:ea typeface="Calibri"/>
                <a:cs typeface="Calibri"/>
                <a:sym typeface="Calibri"/>
              </a:rPr>
              <a:t>Students may be accepted into the CCP Program but may not meet requirements for certain courses. (It is up to the student and family to verify these requirements have been met before the deadlines set forth by the high school and college.) </a:t>
            </a:r>
            <a:endParaRPr/>
          </a:p>
          <a:p>
            <a:pPr indent="0" lvl="0" marL="0" marR="0" rtl="0" algn="l">
              <a:lnSpc>
                <a:spcPct val="100000"/>
              </a:lnSpc>
              <a:spcBef>
                <a:spcPts val="0"/>
              </a:spcBef>
              <a:spcAft>
                <a:spcPts val="0"/>
              </a:spcAft>
              <a:buNone/>
            </a:pPr>
            <a:r>
              <a:t/>
            </a:r>
            <a:endParaRPr b="0" i="0" sz="1350" u="none" cap="none" strike="noStrike">
              <a:solidFill>
                <a:srgbClr val="000000"/>
              </a:solidFill>
              <a:latin typeface="Arial"/>
              <a:ea typeface="Arial"/>
              <a:cs typeface="Arial"/>
              <a:sym typeface="Arial"/>
            </a:endParaRPr>
          </a:p>
        </p:txBody>
      </p:sp>
      <p:pic>
        <p:nvPicPr>
          <p:cNvPr id="582" name="Google Shape;582;p8"/>
          <p:cNvPicPr preferRelativeResize="0"/>
          <p:nvPr/>
        </p:nvPicPr>
        <p:blipFill rotWithShape="1">
          <a:blip r:embed="rId3">
            <a:alphaModFix/>
          </a:blip>
          <a:srcRect b="0" l="0" r="0" t="0"/>
          <a:stretch/>
        </p:blipFill>
        <p:spPr>
          <a:xfrm>
            <a:off x="3232526" y="5786444"/>
            <a:ext cx="2678947" cy="4746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9"/>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3F3F3F"/>
              </a:buClr>
              <a:buSzPts val="3600"/>
              <a:buFont typeface="Calibri"/>
              <a:buNone/>
            </a:pPr>
            <a:r>
              <a:rPr b="1" lang="en-US" sz="3600"/>
              <a:t>Course Eligibility Rules</a:t>
            </a:r>
            <a:endParaRPr/>
          </a:p>
        </p:txBody>
      </p:sp>
      <p:sp>
        <p:nvSpPr>
          <p:cNvPr id="588" name="Google Shape;588;p9"/>
          <p:cNvSpPr txBox="1"/>
          <p:nvPr>
            <p:ph idx="1" type="body"/>
          </p:nvPr>
        </p:nvSpPr>
        <p:spPr>
          <a:xfrm>
            <a:off x="580768" y="2190370"/>
            <a:ext cx="7785992" cy="3354884"/>
          </a:xfrm>
          <a:prstGeom prst="rect">
            <a:avLst/>
          </a:prstGeom>
          <a:noFill/>
          <a:ln>
            <a:noFill/>
          </a:ln>
        </p:spPr>
        <p:txBody>
          <a:bodyPr anchorCtr="0" anchor="t" bIns="45700" lIns="0" spcFirstLastPara="1" rIns="0" wrap="square" tIns="45700">
            <a:normAutofit fontScale="92500" lnSpcReduction="10000"/>
          </a:bodyPr>
          <a:lstStyle/>
          <a:p>
            <a:pPr indent="0" lvl="0" marL="0" rtl="0" algn="l">
              <a:lnSpc>
                <a:spcPct val="100000"/>
              </a:lnSpc>
              <a:spcBef>
                <a:spcPts val="0"/>
              </a:spcBef>
              <a:spcAft>
                <a:spcPts val="0"/>
              </a:spcAft>
              <a:buSzPct val="100000"/>
              <a:buNone/>
            </a:pPr>
            <a:r>
              <a:rPr b="1" lang="en-US">
                <a:latin typeface="Calibri"/>
                <a:ea typeface="Calibri"/>
                <a:cs typeface="Calibri"/>
                <a:sym typeface="Calibri"/>
              </a:rPr>
              <a:t>Students must complete their first 15 credits in Level I courses, which include:</a:t>
            </a:r>
            <a:endParaRPr/>
          </a:p>
          <a:p>
            <a:pPr indent="-428648" lvl="0" marL="552069" rtl="0" algn="l">
              <a:lnSpc>
                <a:spcPct val="100000"/>
              </a:lnSpc>
              <a:spcBef>
                <a:spcPts val="200"/>
              </a:spcBef>
              <a:spcAft>
                <a:spcPts val="0"/>
              </a:spcAft>
              <a:buSzPct val="100000"/>
              <a:buFont typeface="Noto Sans Symbols"/>
              <a:buChar char="▪"/>
            </a:pPr>
            <a:r>
              <a:rPr lang="en-US" sz="1275">
                <a:latin typeface="Calibri"/>
                <a:ea typeface="Calibri"/>
                <a:cs typeface="Calibri"/>
                <a:sym typeface="Calibri"/>
              </a:rPr>
              <a:t>Transferable courses</a:t>
            </a:r>
            <a:endParaRPr/>
          </a:p>
          <a:p>
            <a:pPr indent="-428648" lvl="0" marL="552069" rtl="0" algn="l">
              <a:lnSpc>
                <a:spcPct val="100000"/>
              </a:lnSpc>
              <a:spcBef>
                <a:spcPts val="0"/>
              </a:spcBef>
              <a:spcAft>
                <a:spcPts val="0"/>
              </a:spcAft>
              <a:buSzPct val="100000"/>
              <a:buFont typeface="Noto Sans Symbols"/>
              <a:buChar char="▪"/>
            </a:pPr>
            <a:r>
              <a:rPr lang="en-US" sz="1275">
                <a:latin typeface="Calibri"/>
                <a:ea typeface="Calibri"/>
                <a:cs typeface="Calibri"/>
                <a:sym typeface="Calibri"/>
              </a:rPr>
              <a:t>Courses in IT, Computer Science, Anatomy &amp; Physiology, foreign language</a:t>
            </a:r>
            <a:endParaRPr/>
          </a:p>
          <a:p>
            <a:pPr indent="-428648" lvl="0" marL="552069" rtl="0" algn="l">
              <a:lnSpc>
                <a:spcPct val="100000"/>
              </a:lnSpc>
              <a:spcBef>
                <a:spcPts val="0"/>
              </a:spcBef>
              <a:spcAft>
                <a:spcPts val="0"/>
              </a:spcAft>
              <a:buSzPct val="100000"/>
              <a:buFont typeface="Noto Sans Symbols"/>
              <a:buChar char="▪"/>
            </a:pPr>
            <a:r>
              <a:rPr lang="en-US" sz="1275">
                <a:latin typeface="Calibri"/>
                <a:ea typeface="Calibri"/>
                <a:cs typeface="Calibri"/>
                <a:sym typeface="Calibri"/>
              </a:rPr>
              <a:t>Courses that are part of a technical certificate</a:t>
            </a:r>
            <a:endParaRPr/>
          </a:p>
          <a:p>
            <a:pPr indent="-428648" lvl="0" marL="552069" rtl="0" algn="l">
              <a:lnSpc>
                <a:spcPct val="100000"/>
              </a:lnSpc>
              <a:spcBef>
                <a:spcPts val="0"/>
              </a:spcBef>
              <a:spcAft>
                <a:spcPts val="0"/>
              </a:spcAft>
              <a:buSzPct val="100000"/>
              <a:buFont typeface="Noto Sans Symbols"/>
              <a:buChar char="▪"/>
            </a:pPr>
            <a:r>
              <a:rPr lang="en-US" sz="1275">
                <a:latin typeface="Calibri"/>
                <a:ea typeface="Calibri"/>
                <a:cs typeface="Calibri"/>
                <a:sym typeface="Calibri"/>
              </a:rPr>
              <a:t>Courses that are part of a 15- or 30-credit pathway</a:t>
            </a:r>
            <a:endParaRPr/>
          </a:p>
          <a:p>
            <a:pPr indent="-428648" lvl="0" marL="552069" rtl="0" algn="l">
              <a:lnSpc>
                <a:spcPct val="100000"/>
              </a:lnSpc>
              <a:spcBef>
                <a:spcPts val="0"/>
              </a:spcBef>
              <a:spcAft>
                <a:spcPts val="0"/>
              </a:spcAft>
              <a:buSzPct val="100000"/>
              <a:buFont typeface="Noto Sans Symbols"/>
              <a:buChar char="▪"/>
            </a:pPr>
            <a:r>
              <a:rPr lang="en-US" sz="1275">
                <a:latin typeface="Calibri"/>
                <a:ea typeface="Calibri"/>
                <a:cs typeface="Calibri"/>
                <a:sym typeface="Calibri"/>
              </a:rPr>
              <a:t>Courses in study skills, academic or career success</a:t>
            </a:r>
            <a:endParaRPr/>
          </a:p>
          <a:p>
            <a:pPr indent="-428648" lvl="0" marL="552069" rtl="0" algn="l">
              <a:lnSpc>
                <a:spcPct val="100000"/>
              </a:lnSpc>
              <a:spcBef>
                <a:spcPts val="0"/>
              </a:spcBef>
              <a:spcAft>
                <a:spcPts val="0"/>
              </a:spcAft>
              <a:buSzPct val="100000"/>
              <a:buFont typeface="Noto Sans Symbols"/>
              <a:buChar char="▪"/>
            </a:pPr>
            <a:r>
              <a:rPr lang="en-US" sz="1275">
                <a:latin typeface="Calibri"/>
                <a:ea typeface="Calibri"/>
                <a:cs typeface="Calibri"/>
                <a:sym typeface="Calibri"/>
              </a:rPr>
              <a:t>Colleges must post their Level I courses – see website for details</a:t>
            </a:r>
            <a:endParaRPr/>
          </a:p>
          <a:p>
            <a:pPr indent="-428648" lvl="0" marL="552069" rtl="0" algn="l">
              <a:lnSpc>
                <a:spcPct val="100000"/>
              </a:lnSpc>
              <a:spcBef>
                <a:spcPts val="0"/>
              </a:spcBef>
              <a:spcAft>
                <a:spcPts val="0"/>
              </a:spcAft>
              <a:buSzPct val="100000"/>
              <a:buFont typeface="Noto Sans Symbols"/>
              <a:buChar char="▪"/>
            </a:pPr>
            <a:r>
              <a:rPr lang="en-US" sz="1275">
                <a:latin typeface="Calibri"/>
                <a:ea typeface="Calibri"/>
                <a:cs typeface="Calibri"/>
                <a:sym typeface="Calibri"/>
              </a:rPr>
              <a:t>Once a student completes the First 15 credit hours in Level I, he or she can enroll in Level II courses</a:t>
            </a:r>
            <a:endParaRPr/>
          </a:p>
          <a:p>
            <a:pPr indent="-428648" lvl="0" marL="552069" rtl="0" algn="l">
              <a:lnSpc>
                <a:spcPct val="100000"/>
              </a:lnSpc>
              <a:spcBef>
                <a:spcPts val="0"/>
              </a:spcBef>
              <a:spcAft>
                <a:spcPts val="0"/>
              </a:spcAft>
              <a:buSzPct val="100000"/>
              <a:buFont typeface="Noto Sans Symbols"/>
              <a:buChar char="▪"/>
            </a:pPr>
            <a:r>
              <a:rPr lang="en-US" sz="1275">
                <a:latin typeface="Calibri"/>
                <a:ea typeface="Calibri"/>
                <a:cs typeface="Calibri"/>
                <a:sym typeface="Calibri"/>
              </a:rPr>
              <a:t>Level II courses are any other allowable college courses for which a student meets the prerequisites</a:t>
            </a:r>
            <a:endParaRPr/>
          </a:p>
          <a:p>
            <a:pPr indent="-362585" lvl="0" marL="552069" rtl="0" algn="l">
              <a:lnSpc>
                <a:spcPct val="100000"/>
              </a:lnSpc>
              <a:spcBef>
                <a:spcPts val="0"/>
              </a:spcBef>
              <a:spcAft>
                <a:spcPts val="0"/>
              </a:spcAft>
              <a:buSzPct val="100000"/>
              <a:buFont typeface="Noto Sans Symbols"/>
              <a:buNone/>
            </a:pPr>
            <a:r>
              <a:t/>
            </a:r>
            <a:endParaRPr sz="1125">
              <a:latin typeface="Calibri"/>
              <a:ea typeface="Calibri"/>
              <a:cs typeface="Calibri"/>
              <a:sym typeface="Calibri"/>
            </a:endParaRPr>
          </a:p>
          <a:p>
            <a:pPr indent="0" lvl="0" marL="0" rtl="0" algn="l">
              <a:lnSpc>
                <a:spcPct val="100000"/>
              </a:lnSpc>
              <a:spcBef>
                <a:spcPts val="225"/>
              </a:spcBef>
              <a:spcAft>
                <a:spcPts val="0"/>
              </a:spcAft>
              <a:buSzPct val="100000"/>
              <a:buNone/>
            </a:pPr>
            <a:r>
              <a:rPr b="1" lang="en-US">
                <a:latin typeface="Calibri"/>
                <a:ea typeface="Calibri"/>
                <a:cs typeface="Calibri"/>
                <a:sym typeface="Calibri"/>
              </a:rPr>
              <a:t>Non-allowable courses include</a:t>
            </a:r>
            <a:r>
              <a:rPr lang="en-US">
                <a:latin typeface="Calibri"/>
                <a:ea typeface="Calibri"/>
                <a:cs typeface="Calibri"/>
                <a:sym typeface="Calibri"/>
              </a:rPr>
              <a:t>:	</a:t>
            </a:r>
            <a:endParaRPr/>
          </a:p>
          <a:p>
            <a:pPr indent="-342923" lvl="0" marL="466344" rtl="0" algn="l">
              <a:lnSpc>
                <a:spcPct val="100000"/>
              </a:lnSpc>
              <a:spcBef>
                <a:spcPts val="225"/>
              </a:spcBef>
              <a:spcAft>
                <a:spcPts val="0"/>
              </a:spcAft>
              <a:buSzPct val="100000"/>
              <a:buFont typeface="Noto Sans Symbols"/>
              <a:buChar char="▪"/>
            </a:pPr>
            <a:r>
              <a:rPr lang="en-US" sz="1275">
                <a:latin typeface="Calibri"/>
                <a:ea typeface="Calibri"/>
                <a:cs typeface="Calibri"/>
                <a:sym typeface="Calibri"/>
              </a:rPr>
              <a:t>Private applied courses with one-on-one instruction (such as performing art lessons)</a:t>
            </a:r>
            <a:endParaRPr/>
          </a:p>
          <a:p>
            <a:pPr indent="-342923" lvl="0" marL="466344" rtl="0" algn="l">
              <a:lnSpc>
                <a:spcPct val="100000"/>
              </a:lnSpc>
              <a:spcBef>
                <a:spcPts val="225"/>
              </a:spcBef>
              <a:spcAft>
                <a:spcPts val="0"/>
              </a:spcAft>
              <a:buSzPct val="100000"/>
              <a:buFont typeface="Noto Sans Symbols"/>
              <a:buChar char="▪"/>
            </a:pPr>
            <a:r>
              <a:rPr lang="en-US" sz="1275">
                <a:latin typeface="Calibri"/>
                <a:ea typeface="Calibri"/>
                <a:cs typeface="Calibri"/>
                <a:sym typeface="Calibri"/>
              </a:rPr>
              <a:t>Courses with high fees</a:t>
            </a:r>
            <a:endParaRPr/>
          </a:p>
          <a:p>
            <a:pPr indent="-342923" lvl="0" marL="466344" rtl="0" algn="l">
              <a:lnSpc>
                <a:spcPct val="100000"/>
              </a:lnSpc>
              <a:spcBef>
                <a:spcPts val="225"/>
              </a:spcBef>
              <a:spcAft>
                <a:spcPts val="0"/>
              </a:spcAft>
              <a:buSzPct val="100000"/>
              <a:buFont typeface="Noto Sans Symbols"/>
              <a:buChar char="▪"/>
            </a:pPr>
            <a:r>
              <a:rPr lang="en-US" sz="1275">
                <a:latin typeface="Calibri"/>
                <a:ea typeface="Calibri"/>
                <a:cs typeface="Calibri"/>
                <a:sym typeface="Calibri"/>
              </a:rPr>
              <a:t>Study abroad courses</a:t>
            </a:r>
            <a:endParaRPr/>
          </a:p>
          <a:p>
            <a:pPr indent="-342923" lvl="0" marL="466344" rtl="0" algn="l">
              <a:lnSpc>
                <a:spcPct val="100000"/>
              </a:lnSpc>
              <a:spcBef>
                <a:spcPts val="225"/>
              </a:spcBef>
              <a:spcAft>
                <a:spcPts val="0"/>
              </a:spcAft>
              <a:buSzPct val="100000"/>
              <a:buFont typeface="Noto Sans Symbols"/>
              <a:buChar char="▪"/>
            </a:pPr>
            <a:r>
              <a:rPr lang="en-US" sz="1275">
                <a:latin typeface="Calibri"/>
                <a:ea typeface="Calibri"/>
                <a:cs typeface="Calibri"/>
                <a:sym typeface="Calibri"/>
              </a:rPr>
              <a:t>Physical education courses</a:t>
            </a:r>
            <a:endParaRPr/>
          </a:p>
          <a:p>
            <a:pPr indent="-342923" lvl="0" marL="466344" rtl="0" algn="l">
              <a:lnSpc>
                <a:spcPct val="100000"/>
              </a:lnSpc>
              <a:spcBef>
                <a:spcPts val="225"/>
              </a:spcBef>
              <a:spcAft>
                <a:spcPts val="0"/>
              </a:spcAft>
              <a:buSzPct val="100000"/>
              <a:buFont typeface="Noto Sans Symbols"/>
              <a:buChar char="▪"/>
            </a:pPr>
            <a:r>
              <a:rPr lang="en-US" sz="1275">
                <a:latin typeface="Calibri"/>
                <a:ea typeface="Calibri"/>
                <a:cs typeface="Calibri"/>
                <a:sym typeface="Calibri"/>
              </a:rPr>
              <a:t>Pass/Fail graded courses</a:t>
            </a:r>
            <a:endParaRPr/>
          </a:p>
          <a:p>
            <a:pPr indent="-342923" lvl="0" marL="466344" rtl="0" algn="l">
              <a:lnSpc>
                <a:spcPct val="100000"/>
              </a:lnSpc>
              <a:spcBef>
                <a:spcPts val="225"/>
              </a:spcBef>
              <a:spcAft>
                <a:spcPts val="0"/>
              </a:spcAft>
              <a:buSzPct val="100000"/>
              <a:buFont typeface="Noto Sans Symbols"/>
              <a:buChar char="▪"/>
            </a:pPr>
            <a:r>
              <a:rPr lang="en-US" sz="1275">
                <a:latin typeface="Calibri"/>
                <a:ea typeface="Calibri"/>
                <a:cs typeface="Calibri"/>
                <a:sym typeface="Calibri"/>
              </a:rPr>
              <a:t>Remedial courses or sectarian/religious courses</a:t>
            </a:r>
            <a:endParaRPr/>
          </a:p>
          <a:p>
            <a:pPr indent="0" lvl="0" marL="123444" rtl="0" algn="l">
              <a:lnSpc>
                <a:spcPct val="100000"/>
              </a:lnSpc>
              <a:spcBef>
                <a:spcPts val="0"/>
              </a:spcBef>
              <a:spcAft>
                <a:spcPts val="0"/>
              </a:spcAft>
              <a:buSzPct val="100000"/>
              <a:buNone/>
            </a:pPr>
            <a:r>
              <a:t/>
            </a:r>
            <a:endParaRPr sz="1125">
              <a:latin typeface="Calibri"/>
              <a:ea typeface="Calibri"/>
              <a:cs typeface="Calibri"/>
              <a:sym typeface="Calibri"/>
            </a:endParaRPr>
          </a:p>
          <a:p>
            <a:pPr indent="-362585" lvl="1" marL="771525" rtl="0" algn="l">
              <a:lnSpc>
                <a:spcPct val="100000"/>
              </a:lnSpc>
              <a:spcBef>
                <a:spcPts val="0"/>
              </a:spcBef>
              <a:spcAft>
                <a:spcPts val="0"/>
              </a:spcAft>
              <a:buSzPct val="100000"/>
              <a:buFont typeface="Noto Sans Symbols"/>
              <a:buNone/>
            </a:pPr>
            <a:r>
              <a:t/>
            </a:r>
            <a:endParaRPr sz="1125">
              <a:latin typeface="Calibri"/>
              <a:ea typeface="Calibri"/>
              <a:cs typeface="Calibri"/>
              <a:sym typeface="Calibri"/>
            </a:endParaRPr>
          </a:p>
        </p:txBody>
      </p:sp>
      <p:pic>
        <p:nvPicPr>
          <p:cNvPr id="589" name="Google Shape;589;p9"/>
          <p:cNvPicPr preferRelativeResize="0"/>
          <p:nvPr/>
        </p:nvPicPr>
        <p:blipFill rotWithShape="1">
          <a:blip r:embed="rId3">
            <a:alphaModFix/>
          </a:blip>
          <a:srcRect b="0" l="0" r="0" t="0"/>
          <a:stretch/>
        </p:blipFill>
        <p:spPr>
          <a:xfrm>
            <a:off x="3232526" y="5515077"/>
            <a:ext cx="2678947" cy="47464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AU_horizontal_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ontent Slid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AU_horizontal_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